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2.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8"/>
  </p:notesMasterIdLst>
  <p:sldIdLst>
    <p:sldId id="256" r:id="rId4"/>
    <p:sldId id="258" r:id="rId5"/>
    <p:sldId id="259" r:id="rId6"/>
    <p:sldId id="504" r:id="rId7"/>
    <p:sldId id="502" r:id="rId9"/>
    <p:sldId id="503" r:id="rId10"/>
    <p:sldId id="355" r:id="rId11"/>
    <p:sldId id="354" r:id="rId12"/>
    <p:sldId id="352" r:id="rId13"/>
    <p:sldId id="290" r:id="rId14"/>
    <p:sldId id="261" r:id="rId15"/>
    <p:sldId id="373" r:id="rId16"/>
    <p:sldId id="334" r:id="rId17"/>
    <p:sldId id="492" r:id="rId18"/>
    <p:sldId id="498" r:id="rId19"/>
    <p:sldId id="405" r:id="rId20"/>
    <p:sldId id="438" r:id="rId21"/>
    <p:sldId id="499" r:id="rId22"/>
    <p:sldId id="500" r:id="rId23"/>
    <p:sldId id="442" r:id="rId24"/>
    <p:sldId id="456" r:id="rId25"/>
    <p:sldId id="443" r:id="rId26"/>
    <p:sldId id="509" r:id="rId27"/>
    <p:sldId id="510" r:id="rId28"/>
    <p:sldId id="501" r:id="rId29"/>
    <p:sldId id="370" r:id="rId30"/>
    <p:sldId id="371" r:id="rId31"/>
    <p:sldId id="446" r:id="rId32"/>
    <p:sldId id="447" r:id="rId33"/>
    <p:sldId id="448" r:id="rId34"/>
    <p:sldId id="452" r:id="rId35"/>
    <p:sldId id="507" r:id="rId36"/>
    <p:sldId id="357" r:id="rId37"/>
    <p:sldId id="289" r:id="rId38"/>
    <p:sldId id="273" r:id="rId39"/>
    <p:sldId id="444" r:id="rId40"/>
    <p:sldId id="332" r:id="rId41"/>
    <p:sldId id="291" r:id="rId42"/>
    <p:sldId id="365" r:id="rId43"/>
    <p:sldId id="366" r:id="rId44"/>
    <p:sldId id="266" r:id="rId45"/>
    <p:sldId id="367" r:id="rId46"/>
    <p:sldId id="363" r:id="rId47"/>
    <p:sldId id="361" r:id="rId48"/>
    <p:sldId id="292" r:id="rId49"/>
    <p:sldId id="297" r:id="rId50"/>
    <p:sldId id="333" r:id="rId51"/>
    <p:sldId id="336" r:id="rId52"/>
    <p:sldId id="506" r:id="rId53"/>
    <p:sldId id="508" r:id="rId54"/>
    <p:sldId id="295" r:id="rId55"/>
    <p:sldId id="278" r:id="rId56"/>
    <p:sldId id="296" r:id="rId57"/>
    <p:sldId id="308" r:id="rId58"/>
    <p:sldId id="402" r:id="rId59"/>
    <p:sldId id="369" r:id="rId60"/>
    <p:sldId id="337" r:id="rId61"/>
  </p:sldIdLst>
  <p:sldSz cx="12192000" cy="6858000"/>
  <p:notesSz cx="6858000" cy="9144000"/>
  <p:embeddedFontLst>
    <p:embeddedFont>
      <p:font typeface="微软雅黑" panose="020B0503020204020204" charset="-122"/>
      <p:regular r:id="rId66"/>
    </p:embeddedFont>
    <p:embeddedFont>
      <p:font typeface="微软雅黑 Light" panose="020B0502040204020203" pitchFamily="34" charset="-122"/>
      <p:regular r:id="rId67"/>
    </p:embeddedFont>
    <p:embeddedFont>
      <p:font typeface="汉仪润圆-65简" panose="00020600040101010101" charset="-122"/>
      <p:regular r:id="rId68"/>
    </p:embeddedFont>
    <p:embeddedFont>
      <p:font typeface="汉仪劲楷简" panose="00020600040101010101" charset="-122"/>
      <p:regular r:id="rId69"/>
    </p:embeddedFont>
    <p:embeddedFont>
      <p:font typeface="Arial Black" panose="020B0A04020102020204"/>
      <p:bold r:id="rId70"/>
    </p:embeddedFont>
    <p:embeddedFont>
      <p:font typeface="Calibri" panose="020F0502020204030204" charset="0"/>
      <p:regular r:id="rId71"/>
      <p:bold r:id="rId72"/>
      <p:italic r:id="rId73"/>
      <p:boldItalic r:id="rId74"/>
    </p:embeddedFont>
  </p:embeddedFontLst>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1" clrIdx="0"/>
  <p:cmAuthor id="1" name="Administrator" initials="A"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436F"/>
    <a:srgbClr val="EEF1F7"/>
    <a:srgbClr val="EAEFFA"/>
    <a:srgbClr val="D2DDF5"/>
    <a:srgbClr val="4885E2"/>
    <a:srgbClr val="5890E5"/>
    <a:srgbClr val="6096E6"/>
    <a:srgbClr val="687798"/>
    <a:srgbClr val="FFFFFF"/>
    <a:srgbClr val="4A5F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2" d="100"/>
          <a:sy n="92" d="100"/>
        </p:scale>
        <p:origin x="280" y="60"/>
      </p:cViewPr>
      <p:guideLst>
        <p:guide orient="horz" pos="238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5" Type="http://schemas.openxmlformats.org/officeDocument/2006/relationships/tags" Target="tags/tag637.xml"/><Relationship Id="rId74" Type="http://schemas.openxmlformats.org/officeDocument/2006/relationships/font" Target="fonts/font9.fntdata"/><Relationship Id="rId73" Type="http://schemas.openxmlformats.org/officeDocument/2006/relationships/font" Target="fonts/font8.fntdata"/><Relationship Id="rId72" Type="http://schemas.openxmlformats.org/officeDocument/2006/relationships/font" Target="fonts/font7.fntdata"/><Relationship Id="rId71" Type="http://schemas.openxmlformats.org/officeDocument/2006/relationships/font" Target="fonts/font6.fntdata"/><Relationship Id="rId70" Type="http://schemas.openxmlformats.org/officeDocument/2006/relationships/font" Target="fonts/font5.fntdata"/><Relationship Id="rId7" Type="http://schemas.openxmlformats.org/officeDocument/2006/relationships/slide" Target="slides/slide4.xml"/><Relationship Id="rId69" Type="http://schemas.openxmlformats.org/officeDocument/2006/relationships/font" Target="fonts/font4.fntdata"/><Relationship Id="rId68" Type="http://schemas.openxmlformats.org/officeDocument/2006/relationships/font" Target="fonts/font3.fntdata"/><Relationship Id="rId67" Type="http://schemas.openxmlformats.org/officeDocument/2006/relationships/font" Target="fonts/font2.fntdata"/><Relationship Id="rId66" Type="http://schemas.openxmlformats.org/officeDocument/2006/relationships/font" Target="fonts/font1.fntdata"/><Relationship Id="rId65" Type="http://schemas.openxmlformats.org/officeDocument/2006/relationships/commentAuthors" Target="commentAuthors.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200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3"/>
            <c:invertIfNegative val="0"/>
            <c:bubble3D val="0"/>
            <c:spPr>
              <a:solidFill>
                <a:srgbClr val="E85110"/>
              </a:solidFill>
              <a:ln>
                <a:noFill/>
              </a:ln>
              <a:effectLst/>
            </c:spPr>
          </c:dPt>
          <c:dLbls>
            <c:dLbl>
              <c:idx val="0"/>
              <c:delete val="1"/>
            </c:dLbl>
            <c:dLbl>
              <c:idx val="1"/>
              <c:delete val="1"/>
            </c:dLbl>
            <c:dLbl>
              <c:idx val="2"/>
              <c:delete val="1"/>
            </c:dLbl>
            <c:dLbl>
              <c:idx val="3"/>
              <c:layout>
                <c:manualLayout>
                  <c:x val="0"/>
                  <c:y val="-0.00265392725857046"/>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2000" b="1" i="0" u="none" strike="noStrike" kern="1200" baseline="0">
                      <a:solidFill>
                        <a:srgbClr val="E85110"/>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baseline="0">
                    <a:solidFill>
                      <a:srgbClr val="E85110"/>
                    </a:solidFill>
                    <a:latin typeface="+mn-lt"/>
                    <a:ea typeface="+mn-ea"/>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数据 1</c:v>
                </c:pt>
                <c:pt idx="1">
                  <c:v>数据 2</c:v>
                </c:pt>
                <c:pt idx="2">
                  <c:v>数据 3</c:v>
                </c:pt>
                <c:pt idx="3">
                  <c:v>数据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Pt>
            <c:idx val="2"/>
            <c:invertIfNegative val="0"/>
            <c:bubble3D val="0"/>
          </c:dPt>
          <c:dLbls>
            <c:delete val="1"/>
          </c:dLbls>
          <c:cat>
            <c:strRef>
              <c:f>Sheet1!$A$2:$A$5</c:f>
              <c:strCache>
                <c:ptCount val="4"/>
                <c:pt idx="0">
                  <c:v>数据 1</c:v>
                </c:pt>
                <c:pt idx="1">
                  <c:v>数据 2</c:v>
                </c:pt>
                <c:pt idx="2">
                  <c:v>数据 3</c:v>
                </c:pt>
                <c:pt idx="3">
                  <c:v>数据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系列3</c:v>
                </c:pt>
              </c:strCache>
            </c:strRef>
          </c:tx>
          <c:spPr>
            <a:solidFill>
              <a:schemeClr val="accent3"/>
            </a:solidFill>
            <a:ln>
              <a:noFill/>
            </a:ln>
            <a:effectLst/>
          </c:spPr>
          <c:invertIfNegative val="0"/>
          <c:dLbls>
            <c:delete val="1"/>
          </c:dLbls>
          <c:cat>
            <c:strRef>
              <c:f>Sheet1!$A$2:$A$5</c:f>
              <c:strCache>
                <c:ptCount val="4"/>
                <c:pt idx="0">
                  <c:v>数据 1</c:v>
                </c:pt>
                <c:pt idx="1">
                  <c:v>数据 2</c:v>
                </c:pt>
                <c:pt idx="2">
                  <c:v>数据 3</c:v>
                </c:pt>
                <c:pt idx="3">
                  <c:v>数据 4</c:v>
                </c:pt>
              </c:strCache>
            </c:strRef>
          </c:cat>
          <c:val>
            <c:numRef>
              <c:f>Sheet1!$D$2:$D$5</c:f>
              <c:numCache>
                <c:formatCode>General</c:formatCode>
                <c:ptCount val="4"/>
                <c:pt idx="0">
                  <c:v>3.5</c:v>
                </c:pt>
                <c:pt idx="1">
                  <c:v>3.2</c:v>
                </c:pt>
                <c:pt idx="2">
                  <c:v>2.6</c:v>
                </c:pt>
                <c:pt idx="3">
                  <c:v>3.8</c:v>
                </c:pt>
              </c:numCache>
            </c:numRef>
          </c:val>
        </c:ser>
        <c:dLbls>
          <c:showLegendKey val="0"/>
          <c:showVal val="0"/>
          <c:showCatName val="0"/>
          <c:showSerName val="0"/>
          <c:showPercent val="0"/>
          <c:showBubbleSize val="0"/>
        </c:dLbls>
        <c:gapWidth val="219"/>
        <c:overlap val="-27"/>
        <c:axId val="973550911"/>
        <c:axId val="779866543"/>
      </c:barChart>
      <c:catAx>
        <c:axId val="973550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79866543"/>
        <c:crosses val="autoZero"/>
        <c:auto val="1"/>
        <c:lblAlgn val="ctr"/>
        <c:lblOffset val="100"/>
        <c:noMultiLvlLbl val="0"/>
      </c:catAx>
      <c:valAx>
        <c:axId val="7798665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73550911"/>
        <c:crosses val="autoZero"/>
        <c:crossBetween val="between"/>
        <c:majorUnit val="1"/>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20782490079365"/>
          <c:y val="0.0185812223058273"/>
        </c:manualLayout>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p>
      </c:txPr>
    </c:title>
    <c:autoTitleDeleted val="0"/>
    <c:plotArea>
      <c:layout/>
      <c:lineChart>
        <c:grouping val="standard"/>
        <c:varyColors val="0"/>
        <c:ser>
          <c:idx val="0"/>
          <c:order val="0"/>
          <c:tx>
            <c:strRef>
              <c:f>Sheet1!$B$1</c:f>
              <c:strCache>
                <c:ptCount val="1"/>
                <c:pt idx="0">
                  <c:v>系列 1</c:v>
                </c:pt>
              </c:strCache>
            </c:strRef>
          </c:tx>
          <c:spPr>
            <a:ln w="22225" cap="rnd" cmpd="sng" algn="ctr">
              <a:solidFill>
                <a:schemeClr val="accent1"/>
              </a:solidFill>
              <a:prstDash val="solid"/>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ser>
        <c:ser>
          <c:idx val="1"/>
          <c:order val="1"/>
          <c:tx>
            <c:strRef>
              <c:f>Sheet1!$C$1</c:f>
              <c:strCache>
                <c:ptCount val="1"/>
                <c:pt idx="0">
                  <c:v>系列 2</c:v>
                </c:pt>
              </c:strCache>
            </c:strRef>
          </c:tx>
          <c:spPr>
            <a:ln w="22225" cap="rnd" cmpd="sng" algn="ctr">
              <a:solidFill>
                <a:schemeClr val="accent2"/>
              </a:solidFill>
              <a:prstDash val="solid"/>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1"/>
        </c:ser>
        <c:ser>
          <c:idx val="2"/>
          <c:order val="2"/>
          <c:tx>
            <c:strRef>
              <c:f>Sheet1!$D$1</c:f>
              <c:strCache>
                <c:ptCount val="1"/>
                <c:pt idx="0">
                  <c:v>系列 3</c:v>
                </c:pt>
              </c:strCache>
            </c:strRef>
          </c:tx>
          <c:dLbls>
            <c:dLbl>
              <c:idx val="0"/>
              <c:delete val="1"/>
            </c:dLbl>
            <c:dLbl>
              <c:idx val="1"/>
              <c:delete val="1"/>
            </c:dLbl>
            <c:dLbl>
              <c:idx val="2"/>
              <c:delete val="1"/>
            </c:dLbl>
            <c:dLbl>
              <c:idx val="3"/>
              <c:layout/>
              <c:dLblPos val="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baseline="0">
                    <a:solidFill>
                      <a:srgbClr val="E85110"/>
                    </a:solidFill>
                    <a:latin typeface="+mn-lt"/>
                    <a:ea typeface="+mn-ea"/>
                    <a:cs typeface="+mn-cs"/>
                  </a:defRPr>
                </a:pPr>
              </a:p>
            </c:txPr>
            <c:dLblPos val="r"/>
            <c:showLegendKey val="0"/>
            <c:showVal val="0"/>
            <c:showCatName val="0"/>
            <c:showSerName val="0"/>
            <c:showPercent val="0"/>
            <c:showBubbleSize val="0"/>
            <c:showLeaderLines val="0"/>
            <c:extLst>
              <c:ext xmlns:c15="http://schemas.microsoft.com/office/drawing/2012/chart" uri="{CE6537A1-D6FC-4f65-9D91-7224C49458BB}">
                <c15:layout/>
                <c15:showLeaderLines val="1"/>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ser>
        <c:dLbls>
          <c:showLegendKey val="0"/>
          <c:showVal val="0"/>
          <c:showCatName val="0"/>
          <c:showSerName val="0"/>
          <c:showPercent val="0"/>
          <c:showBubbleSize val="0"/>
        </c:dLbls>
        <c:marker val="1"/>
        <c:smooth val="1"/>
        <c:axId val="1575413087"/>
        <c:axId val="1848337071"/>
      </c:lineChart>
      <c:catAx>
        <c:axId val="15754130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848337071"/>
        <c:crosses val="autoZero"/>
        <c:auto val="1"/>
        <c:lblAlgn val="ctr"/>
        <c:lblOffset val="100"/>
        <c:noMultiLvlLbl val="0"/>
      </c:catAx>
      <c:valAx>
        <c:axId val="1848337071"/>
        <c:scaling>
          <c:orientation val="minMax"/>
        </c:scaling>
        <c:delete val="0"/>
        <c:axPos val="l"/>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57541308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4BCB21-EE13-4306-B361-53B7043805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569B113-1F33-4C77-927D-CDE68A383465}"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A9BC4DF6-D41C-4FC4-B69F-F98537DD8133}" type="slidenum">
              <a:rPr lang="zh-CN" altLang="en-US" smtClean="0"/>
            </a:fld>
            <a:endParaRPr lang="zh-CN"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F70C1-4A21-487E-B8B6-238A598F759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569B113-1F33-4C77-927D-CDE68A383465}"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A9BC4DF6-D41C-4FC4-B69F-F98537DD8133}" type="slidenum">
              <a:rPr lang="zh-CN" altLang="en-US" smtClean="0"/>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F70C1-4A21-487E-B8B6-238A598F759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4BCB21-EE13-4306-B361-53B7043805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4BCB21-EE13-4306-B361-53B7043805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4BCB21-EE13-4306-B361-53B7043805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7AEDAE-52C9-4FF0-B00D-B04BAF3D09C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pic>
        <p:nvPicPr>
          <p:cNvPr id="4" name="图形 49"/>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993200" y="226800"/>
            <a:ext cx="997403" cy="99740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10" y="457222"/>
            <a:ext cx="3932339" cy="1600275"/>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324" y="987471"/>
            <a:ext cx="6172361" cy="48738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810" y="2057496"/>
            <a:ext cx="3932339" cy="3811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团队介绍页-2人">
    <p:spTree>
      <p:nvGrpSpPr>
        <p:cNvPr id="1" name=""/>
        <p:cNvGrpSpPr/>
        <p:nvPr/>
      </p:nvGrpSpPr>
      <p:grpSpPr>
        <a:xfrm>
          <a:off x="0" y="0"/>
          <a:ext cx="0" cy="0"/>
          <a:chOff x="0" y="0"/>
          <a:chExt cx="0" cy="0"/>
        </a:xfrm>
      </p:grpSpPr>
      <p:sp>
        <p:nvSpPr>
          <p:cNvPr id="36" name="标题 35"/>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团队介绍页</a:t>
            </a:r>
            <a:r>
              <a:rPr lang="en-US" altLang="zh-CN" dirty="0"/>
              <a:t>-2</a:t>
            </a:r>
            <a:r>
              <a:rPr lang="zh-CN" altLang="en-US" dirty="0"/>
              <a:t>人</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片占位符 26"/>
          <p:cNvSpPr>
            <a:spLocks noGrp="1"/>
          </p:cNvSpPr>
          <p:nvPr>
            <p:ph type="pic" sz="quarter" idx="10"/>
          </p:nvPr>
        </p:nvSpPr>
        <p:spPr>
          <a:xfrm>
            <a:off x="1634935" y="1921087"/>
            <a:ext cx="1170472" cy="1170472"/>
          </a:xfrm>
          <a:prstGeom prst="ellipse">
            <a:avLst/>
          </a:prstGeom>
        </p:spPr>
        <p:txBody>
          <a:bodyPr/>
          <a:lstStyle/>
          <a:p>
            <a:endParaRPr lang="zh-CN" altLang="en-US"/>
          </a:p>
        </p:txBody>
      </p:sp>
      <p:sp>
        <p:nvSpPr>
          <p:cNvPr id="41" name="图片占位符 40"/>
          <p:cNvSpPr>
            <a:spLocks noGrp="1"/>
          </p:cNvSpPr>
          <p:nvPr>
            <p:ph type="pic" sz="quarter" idx="11"/>
          </p:nvPr>
        </p:nvSpPr>
        <p:spPr>
          <a:xfrm>
            <a:off x="7045135" y="1921087"/>
            <a:ext cx="1170472" cy="1170472"/>
          </a:xfrm>
          <a:prstGeom prst="ellipse">
            <a:avLst/>
          </a:prstGeom>
        </p:spPr>
        <p:txBody>
          <a:bodyPr/>
          <a:lstStyle/>
          <a:p>
            <a:endParaRPr lang="zh-CN" altLang="en-US"/>
          </a:p>
        </p:txBody>
      </p:sp>
      <p:cxnSp>
        <p:nvCxnSpPr>
          <p:cNvPr id="23" name="直接连接符 22"/>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userDrawn="1"/>
        </p:nvSpPr>
        <p:spPr>
          <a:xfrm>
            <a:off x="624841" y="6447313"/>
            <a:ext cx="2463948" cy="307777"/>
          </a:xfrm>
          <a:prstGeom prst="rect">
            <a:avLst/>
          </a:prstGeom>
          <a:noFill/>
        </p:spPr>
        <p:txBody>
          <a:bodyPr wrap="square" rtlCol="0">
            <a:spAutoFit/>
          </a:bodyPr>
          <a:lstStyle/>
          <a:p>
            <a:r>
              <a:rPr lang="zh-CN" altLang="en-US" sz="1400" kern="1200" dirty="0">
                <a:solidFill>
                  <a:schemeClr val="bg1">
                    <a:lumMod val="50000"/>
                  </a:schemeClr>
                </a:solidFill>
                <a:latin typeface="微软雅黑 Light" panose="020B0502040204020203" pitchFamily="34" charset="-122"/>
                <a:ea typeface="微软雅黑 Light" panose="020B0502040204020203" pitchFamily="34" charset="-122"/>
                <a:cs typeface="+mn-cs"/>
              </a:rPr>
              <a:t>诚信、宽容、博学、务实</a:t>
            </a:r>
            <a:endParaRPr lang="zh-CN" altLang="en-US" sz="1400" kern="1200" dirty="0">
              <a:solidFill>
                <a:schemeClr val="bg1">
                  <a:lumMod val="50000"/>
                </a:schemeClr>
              </a:solidFill>
              <a:latin typeface="微软雅黑 Light" panose="020B0502040204020203" pitchFamily="34" charset="-122"/>
              <a:ea typeface="微软雅黑 Light" panose="020B0502040204020203" pitchFamily="34" charset="-122"/>
              <a:cs typeface="+mn-cs"/>
            </a:endParaRPr>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8529" y="99779"/>
            <a:ext cx="3066581" cy="6356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个人介绍页2">
    <p:spTree>
      <p:nvGrpSpPr>
        <p:cNvPr id="1" name=""/>
        <p:cNvGrpSpPr/>
        <p:nvPr/>
      </p:nvGrpSpPr>
      <p:grpSpPr>
        <a:xfrm>
          <a:off x="0" y="0"/>
          <a:ext cx="0" cy="0"/>
          <a:chOff x="0" y="0"/>
          <a:chExt cx="0" cy="0"/>
        </a:xfrm>
      </p:grpSpPr>
      <p:sp>
        <p:nvSpPr>
          <p:cNvPr id="36" name="标题 35"/>
          <p:cNvSpPr>
            <a:spLocks noGrp="1"/>
          </p:cNvSpPr>
          <p:nvPr>
            <p:ph type="title" hasCustomPrompt="1"/>
          </p:nvPr>
        </p:nvSpPr>
        <p:spPr>
          <a:xfrm>
            <a:off x="695325" y="364917"/>
            <a:ext cx="9305200" cy="548640"/>
          </a:xfrm>
          <a:prstGeom prst="rect">
            <a:avLst/>
          </a:prstGeom>
        </p:spPr>
        <p:txBody>
          <a:bodyPr lIns="0" anchor="b">
            <a:normAutofit/>
          </a:bodyPr>
          <a:lstStyle>
            <a:lvl1pPr>
              <a:defRPr sz="3200" b="1"/>
            </a:lvl1pPr>
          </a:lstStyle>
          <a:p>
            <a:r>
              <a:rPr lang="zh-CN" altLang="en-US" dirty="0"/>
              <a:t>个人介绍页</a:t>
            </a:r>
            <a:r>
              <a:rPr lang="en-US" altLang="zh-CN" dirty="0"/>
              <a:t>2</a:t>
            </a:r>
            <a:endParaRPr lang="zh-CN" altLang="en-US" dirty="0"/>
          </a:p>
        </p:txBody>
      </p:sp>
      <p:sp>
        <p:nvSpPr>
          <p:cNvPr id="37" name="矩形 36"/>
          <p:cNvSpPr/>
          <p:nvPr userDrawn="1"/>
        </p:nvSpPr>
        <p:spPr>
          <a:xfrm>
            <a:off x="0" y="370088"/>
            <a:ext cx="342614"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flipH="1">
            <a:off x="695326" y="871448"/>
            <a:ext cx="108013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userDrawn="1"/>
        </p:nvSpPr>
        <p:spPr>
          <a:xfrm>
            <a:off x="419820" y="370088"/>
            <a:ext cx="128763" cy="463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57619" y="1397881"/>
            <a:ext cx="4285946" cy="4285946"/>
          </a:xfrm>
          <a:prstGeom prst="ellipse">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p:cNvSpPr>
            <a:spLocks noGrp="1"/>
          </p:cNvSpPr>
          <p:nvPr>
            <p:ph type="pic" sz="quarter" idx="10"/>
          </p:nvPr>
        </p:nvSpPr>
        <p:spPr>
          <a:xfrm>
            <a:off x="1110592" y="1650854"/>
            <a:ext cx="3780000" cy="3780000"/>
          </a:xfrm>
          <a:prstGeom prst="ellipse">
            <a:avLst/>
          </a:prstGeom>
        </p:spPr>
        <p:txBody>
          <a:bodyPr/>
          <a:lstStyle/>
          <a:p>
            <a:endParaRPr lang="zh-CN" altLang="en-US"/>
          </a:p>
        </p:txBody>
      </p:sp>
      <p:cxnSp>
        <p:nvCxnSpPr>
          <p:cNvPr id="23" name="直接连接符 22"/>
          <p:cNvCxnSpPr/>
          <p:nvPr userDrawn="1"/>
        </p:nvCxnSpPr>
        <p:spPr>
          <a:xfrm flipH="1">
            <a:off x="695326" y="6479197"/>
            <a:ext cx="108013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userDrawn="1"/>
        </p:nvSpPr>
        <p:spPr>
          <a:xfrm>
            <a:off x="620180" y="6479197"/>
            <a:ext cx="2463948" cy="307777"/>
          </a:xfrm>
          <a:prstGeom prst="rect">
            <a:avLst/>
          </a:prstGeom>
          <a:noFill/>
        </p:spPr>
        <p:txBody>
          <a:bodyPr wrap="square" rtlCol="0">
            <a:spAutoFit/>
          </a:bodyPr>
          <a:lstStyle/>
          <a:p>
            <a:r>
              <a:rPr lang="zh-CN" altLang="en-US" sz="1400" kern="1200" dirty="0">
                <a:solidFill>
                  <a:schemeClr val="bg1">
                    <a:lumMod val="50000"/>
                  </a:schemeClr>
                </a:solidFill>
                <a:latin typeface="微软雅黑 Light" panose="020B0502040204020203" pitchFamily="34" charset="-122"/>
                <a:ea typeface="微软雅黑 Light" panose="020B0502040204020203" pitchFamily="34" charset="-122"/>
                <a:cs typeface="+mn-cs"/>
              </a:rPr>
              <a:t>诚信、宽容、博学、务实</a:t>
            </a:r>
            <a:endParaRPr lang="zh-CN" altLang="en-US" sz="1400" kern="1200" dirty="0">
              <a:solidFill>
                <a:schemeClr val="bg1">
                  <a:lumMod val="50000"/>
                </a:schemeClr>
              </a:solidFill>
              <a:latin typeface="微软雅黑 Light" panose="020B0502040204020203" pitchFamily="34" charset="-122"/>
              <a:ea typeface="微软雅黑 Light" panose="020B0502040204020203" pitchFamily="34" charset="-122"/>
              <a:cs typeface="+mn-cs"/>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8529" y="99779"/>
            <a:ext cx="3066581" cy="6356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1" Type="http://schemas.openxmlformats.org/officeDocument/2006/relationships/theme" Target="../theme/theme2.xml"/><Relationship Id="rId20" Type="http://schemas.openxmlformats.org/officeDocument/2006/relationships/tags" Target="../tags/tag124.xml"/><Relationship Id="rId2" Type="http://schemas.openxmlformats.org/officeDocument/2006/relationships/slideLayout" Target="../slideLayouts/slideLayout13.xml"/><Relationship Id="rId19" Type="http://schemas.openxmlformats.org/officeDocument/2006/relationships/tags" Target="../tags/tag123.xml"/><Relationship Id="rId18" Type="http://schemas.openxmlformats.org/officeDocument/2006/relationships/tags" Target="../tags/tag122.xml"/><Relationship Id="rId17" Type="http://schemas.openxmlformats.org/officeDocument/2006/relationships/tags" Target="../tags/tag121.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1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EF1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26.xml"/><Relationship Id="rId2" Type="http://schemas.openxmlformats.org/officeDocument/2006/relationships/image" Target="../media/image4.png"/><Relationship Id="rId1" Type="http://schemas.openxmlformats.org/officeDocument/2006/relationships/tags" Target="../tags/tag125.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16.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217.xml"/><Relationship Id="rId5" Type="http://schemas.openxmlformats.org/officeDocument/2006/relationships/image" Target="../media/image8.pn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9" Type="http://schemas.openxmlformats.org/officeDocument/2006/relationships/notesSlide" Target="../notesSlides/notesSlide7.xml"/><Relationship Id="rId18" Type="http://schemas.openxmlformats.org/officeDocument/2006/relationships/slideLayout" Target="../slideLayouts/slideLayout13.xml"/><Relationship Id="rId17" Type="http://schemas.openxmlformats.org/officeDocument/2006/relationships/tags" Target="../tags/tag233.xml"/><Relationship Id="rId16" Type="http://schemas.openxmlformats.org/officeDocument/2006/relationships/tags" Target="../tags/tag232.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236.xml"/><Relationship Id="rId3" Type="http://schemas.openxmlformats.org/officeDocument/2006/relationships/image" Target="../media/image8.png"/><Relationship Id="rId2" Type="http://schemas.openxmlformats.org/officeDocument/2006/relationships/tags" Target="../tags/tag235.xml"/><Relationship Id="rId1" Type="http://schemas.openxmlformats.org/officeDocument/2006/relationships/tags" Target="../tags/tag234.xml"/></Relationships>
</file>

<file path=ppt/slides/_rels/slide14.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8" Type="http://schemas.openxmlformats.org/officeDocument/2006/relationships/notesSlide" Target="../notesSlides/notesSlide8.xml"/><Relationship Id="rId27" Type="http://schemas.openxmlformats.org/officeDocument/2006/relationships/slideLayout" Target="../slideLayouts/slideLayout17.xml"/><Relationship Id="rId26" Type="http://schemas.openxmlformats.org/officeDocument/2006/relationships/tags" Target="../tags/tag261.xml"/><Relationship Id="rId25" Type="http://schemas.openxmlformats.org/officeDocument/2006/relationships/tags" Target="../tags/tag260.xml"/><Relationship Id="rId24" Type="http://schemas.openxmlformats.org/officeDocument/2006/relationships/tags" Target="../tags/tag259.xml"/><Relationship Id="rId23" Type="http://schemas.openxmlformats.org/officeDocument/2006/relationships/tags" Target="../tags/tag258.xml"/><Relationship Id="rId22" Type="http://schemas.openxmlformats.org/officeDocument/2006/relationships/tags" Target="../tags/tag257.xml"/><Relationship Id="rId21" Type="http://schemas.openxmlformats.org/officeDocument/2006/relationships/tags" Target="../tags/tag256.xml"/><Relationship Id="rId20" Type="http://schemas.openxmlformats.org/officeDocument/2006/relationships/tags" Target="../tags/tag255.xml"/><Relationship Id="rId2" Type="http://schemas.openxmlformats.org/officeDocument/2006/relationships/tags" Target="../tags/tag237.xml"/><Relationship Id="rId19" Type="http://schemas.openxmlformats.org/officeDocument/2006/relationships/tags" Target="../tags/tag254.xml"/><Relationship Id="rId18" Type="http://schemas.openxmlformats.org/officeDocument/2006/relationships/tags" Target="../tags/tag253.xml"/><Relationship Id="rId17" Type="http://schemas.openxmlformats.org/officeDocument/2006/relationships/tags" Target="../tags/tag252.xml"/><Relationship Id="rId16" Type="http://schemas.openxmlformats.org/officeDocument/2006/relationships/tags" Target="../tags/tag251.xml"/><Relationship Id="rId15" Type="http://schemas.openxmlformats.org/officeDocument/2006/relationships/tags" Target="../tags/tag250.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tags" Target="../tags/tag26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9" Type="http://schemas.openxmlformats.org/officeDocument/2006/relationships/image" Target="../media/image29.jpeg"/><Relationship Id="rId8" Type="http://schemas.openxmlformats.org/officeDocument/2006/relationships/image" Target="../media/image28.jpeg"/><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4" Type="http://schemas.openxmlformats.org/officeDocument/2006/relationships/notesSlide" Target="../notesSlides/notesSlide10.xml"/><Relationship Id="rId23" Type="http://schemas.openxmlformats.org/officeDocument/2006/relationships/slideLayout" Target="../slideLayouts/slideLayout13.xml"/><Relationship Id="rId22" Type="http://schemas.openxmlformats.org/officeDocument/2006/relationships/tags" Target="../tags/tag264.xml"/><Relationship Id="rId21" Type="http://schemas.openxmlformats.org/officeDocument/2006/relationships/image" Target="../media/image41.jpeg"/><Relationship Id="rId20" Type="http://schemas.openxmlformats.org/officeDocument/2006/relationships/image" Target="../media/image40.jpeg"/><Relationship Id="rId2" Type="http://schemas.openxmlformats.org/officeDocument/2006/relationships/tags" Target="../tags/tag263.xml"/><Relationship Id="rId19" Type="http://schemas.openxmlformats.org/officeDocument/2006/relationships/image" Target="../media/image39.jpeg"/><Relationship Id="rId18" Type="http://schemas.openxmlformats.org/officeDocument/2006/relationships/image" Target="../media/image38.jpeg"/><Relationship Id="rId17" Type="http://schemas.openxmlformats.org/officeDocument/2006/relationships/image" Target="../media/image37.jpeg"/><Relationship Id="rId16" Type="http://schemas.openxmlformats.org/officeDocument/2006/relationships/image" Target="../media/image36.jpeg"/><Relationship Id="rId15" Type="http://schemas.openxmlformats.org/officeDocument/2006/relationships/image" Target="../media/image35.jpeg"/><Relationship Id="rId14" Type="http://schemas.openxmlformats.org/officeDocument/2006/relationships/image" Target="../media/image34.jpeg"/><Relationship Id="rId13" Type="http://schemas.openxmlformats.org/officeDocument/2006/relationships/image" Target="../media/image33.jpeg"/><Relationship Id="rId12" Type="http://schemas.openxmlformats.org/officeDocument/2006/relationships/image" Target="../media/image32.jpeg"/><Relationship Id="rId11" Type="http://schemas.openxmlformats.org/officeDocument/2006/relationships/image" Target="../media/image31.jpeg"/><Relationship Id="rId10" Type="http://schemas.openxmlformats.org/officeDocument/2006/relationships/image" Target="../media/image30.jpe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3.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tags" Target="../tags/tag269.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tags" Target="../tags/tag270.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0" Type="http://schemas.openxmlformats.org/officeDocument/2006/relationships/slideLayout" Target="../slideLayouts/slideLayout18.xml"/><Relationship Id="rId1" Type="http://schemas.openxmlformats.org/officeDocument/2006/relationships/tags" Target="../tags/tag12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3.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279.xml"/><Relationship Id="rId3" Type="http://schemas.openxmlformats.org/officeDocument/2006/relationships/image" Target="../media/image8.png"/><Relationship Id="rId2" Type="http://schemas.openxmlformats.org/officeDocument/2006/relationships/tags" Target="../tags/tag278.xml"/><Relationship Id="rId1" Type="http://schemas.openxmlformats.org/officeDocument/2006/relationships/tags" Target="../tags/tag277.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286.xml"/><Relationship Id="rId7" Type="http://schemas.openxmlformats.org/officeDocument/2006/relationships/tags" Target="../tags/tag285.x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tags" Target="../tags/tag280.xml"/><Relationship Id="rId10" Type="http://schemas.openxmlformats.org/officeDocument/2006/relationships/notesSlide" Target="../notesSlides/notesSlide17.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2" Type="http://schemas.openxmlformats.org/officeDocument/2006/relationships/notesSlide" Target="../notesSlides/notesSlide18.xml"/><Relationship Id="rId21" Type="http://schemas.openxmlformats.org/officeDocument/2006/relationships/slideLayout" Target="../slideLayouts/slideLayout13.xml"/><Relationship Id="rId20" Type="http://schemas.openxmlformats.org/officeDocument/2006/relationships/tags" Target="../tags/tag305.xml"/><Relationship Id="rId2" Type="http://schemas.openxmlformats.org/officeDocument/2006/relationships/tags" Target="../tags/tag287.xml"/><Relationship Id="rId19" Type="http://schemas.openxmlformats.org/officeDocument/2006/relationships/tags" Target="../tags/tag304.xml"/><Relationship Id="rId18" Type="http://schemas.openxmlformats.org/officeDocument/2006/relationships/tags" Target="../tags/tag303.xml"/><Relationship Id="rId17" Type="http://schemas.openxmlformats.org/officeDocument/2006/relationships/tags" Target="../tags/tag302.xml"/><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tags" Target="../tags/tag299.xml"/><Relationship Id="rId13" Type="http://schemas.openxmlformats.org/officeDocument/2006/relationships/tags" Target="../tags/tag298.xml"/><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9" Type="http://schemas.openxmlformats.org/officeDocument/2006/relationships/tags" Target="../tags/tag313.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3" Type="http://schemas.openxmlformats.org/officeDocument/2006/relationships/notesSlide" Target="../notesSlides/notesSlide19.xml"/><Relationship Id="rId22" Type="http://schemas.openxmlformats.org/officeDocument/2006/relationships/slideLayout" Target="../slideLayouts/slideLayout13.xml"/><Relationship Id="rId21" Type="http://schemas.openxmlformats.org/officeDocument/2006/relationships/tags" Target="../tags/tag325.xml"/><Relationship Id="rId20" Type="http://schemas.openxmlformats.org/officeDocument/2006/relationships/tags" Target="../tags/tag324.xml"/><Relationship Id="rId2" Type="http://schemas.openxmlformats.org/officeDocument/2006/relationships/tags" Target="../tags/tag306.xml"/><Relationship Id="rId19" Type="http://schemas.openxmlformats.org/officeDocument/2006/relationships/tags" Target="../tags/tag323.xml"/><Relationship Id="rId18" Type="http://schemas.openxmlformats.org/officeDocument/2006/relationships/tags" Target="../tags/tag322.xml"/><Relationship Id="rId17" Type="http://schemas.openxmlformats.org/officeDocument/2006/relationships/tags" Target="../tags/tag321.xml"/><Relationship Id="rId16" Type="http://schemas.openxmlformats.org/officeDocument/2006/relationships/tags" Target="../tags/tag320.xml"/><Relationship Id="rId15" Type="http://schemas.openxmlformats.org/officeDocument/2006/relationships/tags" Target="../tags/tag319.xml"/><Relationship Id="rId14" Type="http://schemas.openxmlformats.org/officeDocument/2006/relationships/tags" Target="../tags/tag318.xml"/><Relationship Id="rId13" Type="http://schemas.openxmlformats.org/officeDocument/2006/relationships/tags" Target="../tags/tag317.xml"/><Relationship Id="rId12" Type="http://schemas.openxmlformats.org/officeDocument/2006/relationships/tags" Target="../tags/tag316.xml"/><Relationship Id="rId11" Type="http://schemas.openxmlformats.org/officeDocument/2006/relationships/tags" Target="../tags/tag315.xml"/><Relationship Id="rId10" Type="http://schemas.openxmlformats.org/officeDocument/2006/relationships/tags" Target="../tags/tag314.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 Type="http://schemas.openxmlformats.org/officeDocument/2006/relationships/tags" Target="../tags/tag327.xml"/><Relationship Id="rId24" Type="http://schemas.openxmlformats.org/officeDocument/2006/relationships/notesSlide" Target="../notesSlides/notesSlide20.xml"/><Relationship Id="rId23" Type="http://schemas.openxmlformats.org/officeDocument/2006/relationships/slideLayout" Target="../slideLayouts/slideLayout13.xml"/><Relationship Id="rId22" Type="http://schemas.openxmlformats.org/officeDocument/2006/relationships/tags" Target="../tags/tag346.xml"/><Relationship Id="rId21" Type="http://schemas.openxmlformats.org/officeDocument/2006/relationships/tags" Target="../tags/tag345.xml"/><Relationship Id="rId20" Type="http://schemas.openxmlformats.org/officeDocument/2006/relationships/tags" Target="../tags/tag344.xml"/><Relationship Id="rId2" Type="http://schemas.openxmlformats.org/officeDocument/2006/relationships/tags" Target="../tags/tag326.xml"/><Relationship Id="rId19" Type="http://schemas.openxmlformats.org/officeDocument/2006/relationships/tags" Target="../tags/tag343.xml"/><Relationship Id="rId18" Type="http://schemas.openxmlformats.org/officeDocument/2006/relationships/tags" Target="../tags/tag342.xml"/><Relationship Id="rId17" Type="http://schemas.openxmlformats.org/officeDocument/2006/relationships/tags" Target="../tags/tag341.xml"/><Relationship Id="rId16" Type="http://schemas.openxmlformats.org/officeDocument/2006/relationships/tags" Target="../tags/tag340.xml"/><Relationship Id="rId15" Type="http://schemas.openxmlformats.org/officeDocument/2006/relationships/tags" Target="../tags/tag339.xml"/><Relationship Id="rId14" Type="http://schemas.openxmlformats.org/officeDocument/2006/relationships/tags" Target="../tags/tag338.xml"/><Relationship Id="rId13" Type="http://schemas.openxmlformats.org/officeDocument/2006/relationships/tags" Target="../tags/tag337.xml"/><Relationship Id="rId12" Type="http://schemas.openxmlformats.org/officeDocument/2006/relationships/tags" Target="../tags/tag336.xml"/><Relationship Id="rId11" Type="http://schemas.openxmlformats.org/officeDocument/2006/relationships/tags" Target="../tags/tag335.xml"/><Relationship Id="rId10" Type="http://schemas.openxmlformats.org/officeDocument/2006/relationships/tags" Target="../tags/tag334.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tags" Target="../tags/tag354.xml"/><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1" Type="http://schemas.openxmlformats.org/officeDocument/2006/relationships/slideLayout" Target="../slideLayouts/slideLayout13.xml"/><Relationship Id="rId20" Type="http://schemas.openxmlformats.org/officeDocument/2006/relationships/tags" Target="../tags/tag365.xml"/><Relationship Id="rId2" Type="http://schemas.openxmlformats.org/officeDocument/2006/relationships/tags" Target="../tags/tag348.xml"/><Relationship Id="rId19" Type="http://schemas.openxmlformats.org/officeDocument/2006/relationships/image" Target="../media/image8.png"/><Relationship Id="rId18" Type="http://schemas.openxmlformats.org/officeDocument/2006/relationships/tags" Target="../tags/tag364.xml"/><Relationship Id="rId17" Type="http://schemas.openxmlformats.org/officeDocument/2006/relationships/tags" Target="../tags/tag363.xml"/><Relationship Id="rId16" Type="http://schemas.openxmlformats.org/officeDocument/2006/relationships/tags" Target="../tags/tag362.xml"/><Relationship Id="rId15" Type="http://schemas.openxmlformats.org/officeDocument/2006/relationships/tags" Target="../tags/tag361.xml"/><Relationship Id="rId14" Type="http://schemas.openxmlformats.org/officeDocument/2006/relationships/tags" Target="../tags/tag360.xml"/><Relationship Id="rId13" Type="http://schemas.openxmlformats.org/officeDocument/2006/relationships/tags" Target="../tags/tag359.xml"/><Relationship Id="rId12" Type="http://schemas.openxmlformats.org/officeDocument/2006/relationships/tags" Target="../tags/tag358.xml"/><Relationship Id="rId11" Type="http://schemas.openxmlformats.org/officeDocument/2006/relationships/tags" Target="../tags/tag357.xml"/><Relationship Id="rId10" Type="http://schemas.openxmlformats.org/officeDocument/2006/relationships/tags" Target="../tags/tag356.xml"/><Relationship Id="rId1" Type="http://schemas.openxmlformats.org/officeDocument/2006/relationships/tags" Target="../tags/tag347.xml"/></Relationships>
</file>

<file path=ppt/slides/_rels/slide29.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6" Type="http://schemas.openxmlformats.org/officeDocument/2006/relationships/slideLayout" Target="../slideLayouts/slideLayout13.xml"/><Relationship Id="rId25" Type="http://schemas.openxmlformats.org/officeDocument/2006/relationships/tags" Target="../tags/tag389.xml"/><Relationship Id="rId24" Type="http://schemas.openxmlformats.org/officeDocument/2006/relationships/image" Target="../media/image8.png"/><Relationship Id="rId23" Type="http://schemas.openxmlformats.org/officeDocument/2006/relationships/tags" Target="../tags/tag388.xml"/><Relationship Id="rId22" Type="http://schemas.openxmlformats.org/officeDocument/2006/relationships/tags" Target="../tags/tag387.xml"/><Relationship Id="rId21" Type="http://schemas.openxmlformats.org/officeDocument/2006/relationships/tags" Target="../tags/tag386.xml"/><Relationship Id="rId20" Type="http://schemas.openxmlformats.org/officeDocument/2006/relationships/tags" Target="../tags/tag385.xml"/><Relationship Id="rId2" Type="http://schemas.openxmlformats.org/officeDocument/2006/relationships/tags" Target="../tags/tag367.xml"/><Relationship Id="rId19" Type="http://schemas.openxmlformats.org/officeDocument/2006/relationships/tags" Target="../tags/tag384.xml"/><Relationship Id="rId18" Type="http://schemas.openxmlformats.org/officeDocument/2006/relationships/tags" Target="../tags/tag383.xml"/><Relationship Id="rId17" Type="http://schemas.openxmlformats.org/officeDocument/2006/relationships/tags" Target="../tags/tag382.xml"/><Relationship Id="rId16" Type="http://schemas.openxmlformats.org/officeDocument/2006/relationships/tags" Target="../tags/tag381.xml"/><Relationship Id="rId15" Type="http://schemas.openxmlformats.org/officeDocument/2006/relationships/tags" Target="../tags/tag380.xml"/><Relationship Id="rId14" Type="http://schemas.openxmlformats.org/officeDocument/2006/relationships/tags" Target="../tags/tag379.xml"/><Relationship Id="rId13" Type="http://schemas.openxmlformats.org/officeDocument/2006/relationships/tags" Target="../tags/tag378.xml"/><Relationship Id="rId12" Type="http://schemas.openxmlformats.org/officeDocument/2006/relationships/tags" Target="../tags/tag377.xml"/><Relationship Id="rId11" Type="http://schemas.openxmlformats.org/officeDocument/2006/relationships/tags" Target="../tags/tag376.xml"/><Relationship Id="rId10" Type="http://schemas.openxmlformats.org/officeDocument/2006/relationships/tags" Target="../tags/tag375.xml"/><Relationship Id="rId1" Type="http://schemas.openxmlformats.org/officeDocument/2006/relationships/tags" Target="../tags/tag366.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136.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tags" Target="../tags/tag135.xml"/><Relationship Id="rId1" Type="http://schemas.openxmlformats.org/officeDocument/2006/relationships/tags" Target="../tags/tag134.xml"/></Relationships>
</file>

<file path=ppt/slides/_rels/slide30.xml.rels><?xml version="1.0" encoding="UTF-8" standalone="yes"?>
<Relationships xmlns="http://schemas.openxmlformats.org/package/2006/relationships"><Relationship Id="rId9" Type="http://schemas.openxmlformats.org/officeDocument/2006/relationships/tags" Target="../tags/tag396.xml"/><Relationship Id="rId8" Type="http://schemas.openxmlformats.org/officeDocument/2006/relationships/image" Target="../media/image43.jpeg"/><Relationship Id="rId7" Type="http://schemas.openxmlformats.org/officeDocument/2006/relationships/tags" Target="../tags/tag395.xml"/><Relationship Id="rId6" Type="http://schemas.openxmlformats.org/officeDocument/2006/relationships/image" Target="../media/image42.jpeg"/><Relationship Id="rId5" Type="http://schemas.openxmlformats.org/officeDocument/2006/relationships/tags" Target="../tags/tag394.xml"/><Relationship Id="rId4" Type="http://schemas.openxmlformats.org/officeDocument/2006/relationships/tags" Target="../tags/tag393.xml"/><Relationship Id="rId35" Type="http://schemas.openxmlformats.org/officeDocument/2006/relationships/slideLayout" Target="../slideLayouts/slideLayout13.xml"/><Relationship Id="rId34" Type="http://schemas.openxmlformats.org/officeDocument/2006/relationships/tags" Target="../tags/tag418.xml"/><Relationship Id="rId33" Type="http://schemas.openxmlformats.org/officeDocument/2006/relationships/image" Target="../media/image8.png"/><Relationship Id="rId32" Type="http://schemas.openxmlformats.org/officeDocument/2006/relationships/tags" Target="../tags/tag417.xml"/><Relationship Id="rId31" Type="http://schemas.openxmlformats.org/officeDocument/2006/relationships/tags" Target="../tags/tag416.xml"/><Relationship Id="rId30" Type="http://schemas.openxmlformats.org/officeDocument/2006/relationships/tags" Target="../tags/tag415.xml"/><Relationship Id="rId3" Type="http://schemas.openxmlformats.org/officeDocument/2006/relationships/tags" Target="../tags/tag392.xml"/><Relationship Id="rId29" Type="http://schemas.openxmlformats.org/officeDocument/2006/relationships/tags" Target="../tags/tag414.xml"/><Relationship Id="rId28" Type="http://schemas.openxmlformats.org/officeDocument/2006/relationships/tags" Target="../tags/tag413.xml"/><Relationship Id="rId27" Type="http://schemas.openxmlformats.org/officeDocument/2006/relationships/tags" Target="../tags/tag412.xml"/><Relationship Id="rId26" Type="http://schemas.openxmlformats.org/officeDocument/2006/relationships/tags" Target="../tags/tag411.xml"/><Relationship Id="rId25" Type="http://schemas.openxmlformats.org/officeDocument/2006/relationships/tags" Target="../tags/tag410.xml"/><Relationship Id="rId24" Type="http://schemas.openxmlformats.org/officeDocument/2006/relationships/tags" Target="../tags/tag409.xml"/><Relationship Id="rId23" Type="http://schemas.openxmlformats.org/officeDocument/2006/relationships/tags" Target="../tags/tag408.xml"/><Relationship Id="rId22" Type="http://schemas.openxmlformats.org/officeDocument/2006/relationships/tags" Target="../tags/tag407.xml"/><Relationship Id="rId21" Type="http://schemas.openxmlformats.org/officeDocument/2006/relationships/tags" Target="../tags/tag406.xml"/><Relationship Id="rId20" Type="http://schemas.openxmlformats.org/officeDocument/2006/relationships/tags" Target="../tags/tag405.xml"/><Relationship Id="rId2" Type="http://schemas.openxmlformats.org/officeDocument/2006/relationships/tags" Target="../tags/tag391.xml"/><Relationship Id="rId19" Type="http://schemas.openxmlformats.org/officeDocument/2006/relationships/tags" Target="../tags/tag404.xml"/><Relationship Id="rId18" Type="http://schemas.openxmlformats.org/officeDocument/2006/relationships/tags" Target="../tags/tag403.xml"/><Relationship Id="rId17" Type="http://schemas.openxmlformats.org/officeDocument/2006/relationships/tags" Target="../tags/tag402.xml"/><Relationship Id="rId16" Type="http://schemas.openxmlformats.org/officeDocument/2006/relationships/tags" Target="../tags/tag401.xml"/><Relationship Id="rId15" Type="http://schemas.openxmlformats.org/officeDocument/2006/relationships/tags" Target="../tags/tag400.xml"/><Relationship Id="rId14" Type="http://schemas.openxmlformats.org/officeDocument/2006/relationships/tags" Target="../tags/tag399.xml"/><Relationship Id="rId13" Type="http://schemas.openxmlformats.org/officeDocument/2006/relationships/tags" Target="../tags/tag398.xml"/><Relationship Id="rId12" Type="http://schemas.openxmlformats.org/officeDocument/2006/relationships/image" Target="../media/image45.jpeg"/><Relationship Id="rId11" Type="http://schemas.openxmlformats.org/officeDocument/2006/relationships/tags" Target="../tags/tag397.xml"/><Relationship Id="rId10" Type="http://schemas.openxmlformats.org/officeDocument/2006/relationships/image" Target="../media/image44.jpeg"/><Relationship Id="rId1" Type="http://schemas.openxmlformats.org/officeDocument/2006/relationships/tags" Target="../tags/tag390.xml"/></Relationships>
</file>

<file path=ppt/slides/_rels/slide31.xml.rels><?xml version="1.0" encoding="UTF-8" standalone="yes"?>
<Relationships xmlns="http://schemas.openxmlformats.org/package/2006/relationships"><Relationship Id="rId9" Type="http://schemas.openxmlformats.org/officeDocument/2006/relationships/tags" Target="../tags/tag427.xml"/><Relationship Id="rId8" Type="http://schemas.openxmlformats.org/officeDocument/2006/relationships/tags" Target="../tags/tag426.xml"/><Relationship Id="rId7" Type="http://schemas.openxmlformats.org/officeDocument/2006/relationships/tags" Target="../tags/tag425.xml"/><Relationship Id="rId6" Type="http://schemas.openxmlformats.org/officeDocument/2006/relationships/tags" Target="../tags/tag424.xml"/><Relationship Id="rId5" Type="http://schemas.openxmlformats.org/officeDocument/2006/relationships/tags" Target="../tags/tag423.xml"/><Relationship Id="rId4" Type="http://schemas.openxmlformats.org/officeDocument/2006/relationships/tags" Target="../tags/tag422.xml"/><Relationship Id="rId3" Type="http://schemas.openxmlformats.org/officeDocument/2006/relationships/tags" Target="../tags/tag421.xml"/><Relationship Id="rId2" Type="http://schemas.openxmlformats.org/officeDocument/2006/relationships/tags" Target="../tags/tag420.xml"/><Relationship Id="rId17" Type="http://schemas.openxmlformats.org/officeDocument/2006/relationships/slideLayout" Target="../slideLayouts/slideLayout13.xml"/><Relationship Id="rId16" Type="http://schemas.openxmlformats.org/officeDocument/2006/relationships/tags" Target="../tags/tag433.xml"/><Relationship Id="rId15" Type="http://schemas.openxmlformats.org/officeDocument/2006/relationships/image" Target="../media/image8.png"/><Relationship Id="rId14" Type="http://schemas.openxmlformats.org/officeDocument/2006/relationships/tags" Target="../tags/tag432.xml"/><Relationship Id="rId13" Type="http://schemas.openxmlformats.org/officeDocument/2006/relationships/tags" Target="../tags/tag431.xml"/><Relationship Id="rId12" Type="http://schemas.openxmlformats.org/officeDocument/2006/relationships/tags" Target="../tags/tag430.xml"/><Relationship Id="rId11" Type="http://schemas.openxmlformats.org/officeDocument/2006/relationships/tags" Target="../tags/tag429.xml"/><Relationship Id="rId10" Type="http://schemas.openxmlformats.org/officeDocument/2006/relationships/tags" Target="../tags/tag428.xml"/><Relationship Id="rId1" Type="http://schemas.openxmlformats.org/officeDocument/2006/relationships/tags" Target="../tags/tag419.xml"/></Relationships>
</file>

<file path=ppt/slides/_rels/slide32.xml.rels><?xml version="1.0" encoding="UTF-8" standalone="yes"?>
<Relationships xmlns="http://schemas.openxmlformats.org/package/2006/relationships"><Relationship Id="rId9" Type="http://schemas.openxmlformats.org/officeDocument/2006/relationships/tags" Target="../tags/tag442.xml"/><Relationship Id="rId8" Type="http://schemas.openxmlformats.org/officeDocument/2006/relationships/tags" Target="../tags/tag441.xml"/><Relationship Id="rId7" Type="http://schemas.openxmlformats.org/officeDocument/2006/relationships/tags" Target="../tags/tag440.xml"/><Relationship Id="rId6" Type="http://schemas.openxmlformats.org/officeDocument/2006/relationships/tags" Target="../tags/tag439.xml"/><Relationship Id="rId5" Type="http://schemas.openxmlformats.org/officeDocument/2006/relationships/tags" Target="../tags/tag438.xml"/><Relationship Id="rId4" Type="http://schemas.openxmlformats.org/officeDocument/2006/relationships/tags" Target="../tags/tag437.xml"/><Relationship Id="rId31" Type="http://schemas.openxmlformats.org/officeDocument/2006/relationships/slideLayout" Target="../slideLayouts/slideLayout13.xml"/><Relationship Id="rId30" Type="http://schemas.openxmlformats.org/officeDocument/2006/relationships/tags" Target="../tags/tag462.xml"/><Relationship Id="rId3" Type="http://schemas.openxmlformats.org/officeDocument/2006/relationships/tags" Target="../tags/tag436.xml"/><Relationship Id="rId29" Type="http://schemas.openxmlformats.org/officeDocument/2006/relationships/image" Target="../media/image8.png"/><Relationship Id="rId28" Type="http://schemas.openxmlformats.org/officeDocument/2006/relationships/tags" Target="../tags/tag461.xml"/><Relationship Id="rId27" Type="http://schemas.openxmlformats.org/officeDocument/2006/relationships/tags" Target="../tags/tag460.xml"/><Relationship Id="rId26" Type="http://schemas.openxmlformats.org/officeDocument/2006/relationships/tags" Target="../tags/tag459.xml"/><Relationship Id="rId25" Type="http://schemas.openxmlformats.org/officeDocument/2006/relationships/tags" Target="../tags/tag458.xml"/><Relationship Id="rId24" Type="http://schemas.openxmlformats.org/officeDocument/2006/relationships/tags" Target="../tags/tag457.xml"/><Relationship Id="rId23" Type="http://schemas.openxmlformats.org/officeDocument/2006/relationships/tags" Target="../tags/tag456.xml"/><Relationship Id="rId22" Type="http://schemas.openxmlformats.org/officeDocument/2006/relationships/tags" Target="../tags/tag455.xml"/><Relationship Id="rId21" Type="http://schemas.openxmlformats.org/officeDocument/2006/relationships/tags" Target="../tags/tag454.xml"/><Relationship Id="rId20" Type="http://schemas.openxmlformats.org/officeDocument/2006/relationships/tags" Target="../tags/tag453.xml"/><Relationship Id="rId2" Type="http://schemas.openxmlformats.org/officeDocument/2006/relationships/tags" Target="../tags/tag435.xml"/><Relationship Id="rId19" Type="http://schemas.openxmlformats.org/officeDocument/2006/relationships/tags" Target="../tags/tag452.xml"/><Relationship Id="rId18" Type="http://schemas.openxmlformats.org/officeDocument/2006/relationships/tags" Target="../tags/tag451.xml"/><Relationship Id="rId17" Type="http://schemas.openxmlformats.org/officeDocument/2006/relationships/tags" Target="../tags/tag450.xml"/><Relationship Id="rId16" Type="http://schemas.openxmlformats.org/officeDocument/2006/relationships/tags" Target="../tags/tag449.xml"/><Relationship Id="rId15" Type="http://schemas.openxmlformats.org/officeDocument/2006/relationships/tags" Target="../tags/tag448.xml"/><Relationship Id="rId14" Type="http://schemas.openxmlformats.org/officeDocument/2006/relationships/tags" Target="../tags/tag447.xml"/><Relationship Id="rId13" Type="http://schemas.openxmlformats.org/officeDocument/2006/relationships/tags" Target="../tags/tag446.xml"/><Relationship Id="rId12" Type="http://schemas.openxmlformats.org/officeDocument/2006/relationships/tags" Target="../tags/tag445.xml"/><Relationship Id="rId11" Type="http://schemas.openxmlformats.org/officeDocument/2006/relationships/tags" Target="../tags/tag444.xml"/><Relationship Id="rId10" Type="http://schemas.openxmlformats.org/officeDocument/2006/relationships/tags" Target="../tags/tag443.xml"/><Relationship Id="rId1" Type="http://schemas.openxmlformats.org/officeDocument/2006/relationships/tags" Target="../tags/tag434.xml"/></Relationships>
</file>

<file path=ppt/slides/_rels/slide33.xml.rels><?xml version="1.0" encoding="UTF-8" standalone="yes"?>
<Relationships xmlns="http://schemas.openxmlformats.org/package/2006/relationships"><Relationship Id="rId9" Type="http://schemas.openxmlformats.org/officeDocument/2006/relationships/tags" Target="../tags/tag469.xml"/><Relationship Id="rId8" Type="http://schemas.openxmlformats.org/officeDocument/2006/relationships/tags" Target="../tags/tag468.xml"/><Relationship Id="rId7" Type="http://schemas.openxmlformats.org/officeDocument/2006/relationships/tags" Target="../tags/tag467.xml"/><Relationship Id="rId6" Type="http://schemas.openxmlformats.org/officeDocument/2006/relationships/tags" Target="../tags/tag466.xml"/><Relationship Id="rId5" Type="http://schemas.openxmlformats.org/officeDocument/2006/relationships/tags" Target="../tags/tag465.xml"/><Relationship Id="rId4" Type="http://schemas.openxmlformats.org/officeDocument/2006/relationships/tags" Target="../tags/tag464.xml"/><Relationship Id="rId3" Type="http://schemas.openxmlformats.org/officeDocument/2006/relationships/image" Target="../media/image46.jpeg"/><Relationship Id="rId2" Type="http://schemas.openxmlformats.org/officeDocument/2006/relationships/tags" Target="../tags/tag463.xml"/><Relationship Id="rId18" Type="http://schemas.openxmlformats.org/officeDocument/2006/relationships/notesSlide" Target="../notesSlides/notesSlide21.xml"/><Relationship Id="rId17" Type="http://schemas.openxmlformats.org/officeDocument/2006/relationships/slideLayout" Target="../slideLayouts/slideLayout12.xml"/><Relationship Id="rId16" Type="http://schemas.openxmlformats.org/officeDocument/2006/relationships/tags" Target="../tags/tag476.xml"/><Relationship Id="rId15" Type="http://schemas.openxmlformats.org/officeDocument/2006/relationships/tags" Target="../tags/tag475.xml"/><Relationship Id="rId14" Type="http://schemas.openxmlformats.org/officeDocument/2006/relationships/tags" Target="../tags/tag474.xml"/><Relationship Id="rId13" Type="http://schemas.openxmlformats.org/officeDocument/2006/relationships/tags" Target="../tags/tag473.xml"/><Relationship Id="rId12" Type="http://schemas.openxmlformats.org/officeDocument/2006/relationships/tags" Target="../tags/tag472.xml"/><Relationship Id="rId11" Type="http://schemas.openxmlformats.org/officeDocument/2006/relationships/tags" Target="../tags/tag471.xml"/><Relationship Id="rId10" Type="http://schemas.openxmlformats.org/officeDocument/2006/relationships/tags" Target="../tags/tag470.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48.jpeg"/><Relationship Id="rId1" Type="http://schemas.openxmlformats.org/officeDocument/2006/relationships/image" Target="../media/image47.jpeg"/></Relationships>
</file>

<file path=ppt/slides/_rels/slide35.xml.rels><?xml version="1.0" encoding="UTF-8" standalone="yes"?>
<Relationships xmlns="http://schemas.openxmlformats.org/package/2006/relationships"><Relationship Id="rId9" Type="http://schemas.openxmlformats.org/officeDocument/2006/relationships/tags" Target="../tags/tag484.xml"/><Relationship Id="rId8" Type="http://schemas.openxmlformats.org/officeDocument/2006/relationships/tags" Target="../tags/tag483.xml"/><Relationship Id="rId7" Type="http://schemas.openxmlformats.org/officeDocument/2006/relationships/tags" Target="../tags/tag482.xml"/><Relationship Id="rId6" Type="http://schemas.openxmlformats.org/officeDocument/2006/relationships/tags" Target="../tags/tag481.xml"/><Relationship Id="rId5" Type="http://schemas.openxmlformats.org/officeDocument/2006/relationships/tags" Target="../tags/tag480.xml"/><Relationship Id="rId4" Type="http://schemas.openxmlformats.org/officeDocument/2006/relationships/tags" Target="../tags/tag479.xml"/><Relationship Id="rId3" Type="http://schemas.openxmlformats.org/officeDocument/2006/relationships/tags" Target="../tags/tag478.xml"/><Relationship Id="rId2" Type="http://schemas.openxmlformats.org/officeDocument/2006/relationships/image" Target="../media/image49.jpeg"/><Relationship Id="rId13" Type="http://schemas.openxmlformats.org/officeDocument/2006/relationships/notesSlide" Target="../notesSlides/notesSlide23.xml"/><Relationship Id="rId12" Type="http://schemas.openxmlformats.org/officeDocument/2006/relationships/slideLayout" Target="../slideLayouts/slideLayout12.xml"/><Relationship Id="rId11" Type="http://schemas.openxmlformats.org/officeDocument/2006/relationships/tags" Target="../tags/tag485.xml"/><Relationship Id="rId10" Type="http://schemas.openxmlformats.org/officeDocument/2006/relationships/image" Target="../media/image8.png"/><Relationship Id="rId1" Type="http://schemas.openxmlformats.org/officeDocument/2006/relationships/tags" Target="../tags/tag47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486.xml"/><Relationship Id="rId4" Type="http://schemas.openxmlformats.org/officeDocument/2006/relationships/image" Target="../media/image8.png"/><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8.png"/><Relationship Id="rId2" Type="http://schemas.openxmlformats.org/officeDocument/2006/relationships/image" Target="../media/image54.jpeg"/><Relationship Id="rId1" Type="http://schemas.openxmlformats.org/officeDocument/2006/relationships/image" Target="../media/image53.jpeg"/></Relationships>
</file>

<file path=ppt/slides/_rels/slide39.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 Type="http://schemas.openxmlformats.org/officeDocument/2006/relationships/tags" Target="../tags/tag487.xml"/><Relationship Id="rId2" Type="http://schemas.openxmlformats.org/officeDocument/2006/relationships/image" Target="../media/image8.png"/><Relationship Id="rId11" Type="http://schemas.openxmlformats.org/officeDocument/2006/relationships/notesSlide" Target="../notesSlides/notesSlide24.xml"/><Relationship Id="rId10" Type="http://schemas.openxmlformats.org/officeDocument/2006/relationships/slideLayout" Target="../slideLayouts/slideLayout13.xml"/><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ags" Target="../tags/tag137.xml"/><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9" Type="http://schemas.openxmlformats.org/officeDocument/2006/relationships/tags" Target="../tags/tag500.xml"/><Relationship Id="rId8" Type="http://schemas.openxmlformats.org/officeDocument/2006/relationships/tags" Target="../tags/tag499.xml"/><Relationship Id="rId7" Type="http://schemas.openxmlformats.org/officeDocument/2006/relationships/tags" Target="../tags/tag498.xml"/><Relationship Id="rId6" Type="http://schemas.openxmlformats.org/officeDocument/2006/relationships/tags" Target="../tags/tag497.xml"/><Relationship Id="rId5" Type="http://schemas.openxmlformats.org/officeDocument/2006/relationships/tags" Target="../tags/tag496.xml"/><Relationship Id="rId4" Type="http://schemas.openxmlformats.org/officeDocument/2006/relationships/tags" Target="../tags/tag495.xml"/><Relationship Id="rId3" Type="http://schemas.openxmlformats.org/officeDocument/2006/relationships/tags" Target="../tags/tag494.xml"/><Relationship Id="rId2" Type="http://schemas.openxmlformats.org/officeDocument/2006/relationships/image" Target="../media/image8.png"/><Relationship Id="rId11" Type="http://schemas.openxmlformats.org/officeDocument/2006/relationships/notesSlide" Target="../notesSlides/notesSlide25.xml"/><Relationship Id="rId10" Type="http://schemas.openxmlformats.org/officeDocument/2006/relationships/slideLayout" Target="../slideLayouts/slideLayout13.xml"/><Relationship Id="rId1" Type="http://schemas.openxmlformats.org/officeDocument/2006/relationships/chart" Target="../charts/chart2.xml"/></Relationships>
</file>

<file path=ppt/slides/_rels/slide4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55.jpeg"/><Relationship Id="rId7" Type="http://schemas.openxmlformats.org/officeDocument/2006/relationships/tags" Target="../tags/tag507.x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 Id="rId3" Type="http://schemas.openxmlformats.org/officeDocument/2006/relationships/tags" Target="../tags/tag503.xml"/><Relationship Id="rId2" Type="http://schemas.openxmlformats.org/officeDocument/2006/relationships/tags" Target="../tags/tag502.xml"/><Relationship Id="rId12" Type="http://schemas.openxmlformats.org/officeDocument/2006/relationships/notesSlide" Target="../notesSlides/notesSlide26.xml"/><Relationship Id="rId11" Type="http://schemas.openxmlformats.org/officeDocument/2006/relationships/slideLayout" Target="../slideLayouts/slideLayout13.xml"/><Relationship Id="rId10" Type="http://schemas.openxmlformats.org/officeDocument/2006/relationships/tags" Target="../tags/tag508.xml"/><Relationship Id="rId1" Type="http://schemas.openxmlformats.org/officeDocument/2006/relationships/tags" Target="../tags/tag501.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3.xml"/><Relationship Id="rId4" Type="http://schemas.openxmlformats.org/officeDocument/2006/relationships/tags" Target="../tags/tag511.xml"/><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image" Target="../media/image8.png"/></Relationships>
</file>

<file path=ppt/slides/_rels/slide43.xml.rels><?xml version="1.0" encoding="UTF-8" standalone="yes"?>
<Relationships xmlns="http://schemas.openxmlformats.org/package/2006/relationships"><Relationship Id="rId9" Type="http://schemas.openxmlformats.org/officeDocument/2006/relationships/tags" Target="../tags/tag518.xml"/><Relationship Id="rId8" Type="http://schemas.openxmlformats.org/officeDocument/2006/relationships/tags" Target="../tags/tag517.xml"/><Relationship Id="rId7" Type="http://schemas.openxmlformats.org/officeDocument/2006/relationships/tags" Target="../tags/tag516.xml"/><Relationship Id="rId60" Type="http://schemas.openxmlformats.org/officeDocument/2006/relationships/notesSlide" Target="../notesSlides/notesSlide28.xml"/><Relationship Id="rId6" Type="http://schemas.openxmlformats.org/officeDocument/2006/relationships/tags" Target="../tags/tag515.xml"/><Relationship Id="rId59" Type="http://schemas.openxmlformats.org/officeDocument/2006/relationships/slideLayout" Target="../slideLayouts/slideLayout13.xml"/><Relationship Id="rId58" Type="http://schemas.openxmlformats.org/officeDocument/2006/relationships/tags" Target="../tags/tag567.xml"/><Relationship Id="rId57" Type="http://schemas.openxmlformats.org/officeDocument/2006/relationships/tags" Target="../tags/tag566.xml"/><Relationship Id="rId56" Type="http://schemas.openxmlformats.org/officeDocument/2006/relationships/tags" Target="../tags/tag565.xml"/><Relationship Id="rId55" Type="http://schemas.openxmlformats.org/officeDocument/2006/relationships/tags" Target="../tags/tag564.xml"/><Relationship Id="rId54" Type="http://schemas.openxmlformats.org/officeDocument/2006/relationships/tags" Target="../tags/tag563.xml"/><Relationship Id="rId53" Type="http://schemas.openxmlformats.org/officeDocument/2006/relationships/tags" Target="../tags/tag562.xml"/><Relationship Id="rId52" Type="http://schemas.openxmlformats.org/officeDocument/2006/relationships/tags" Target="../tags/tag561.xml"/><Relationship Id="rId51" Type="http://schemas.openxmlformats.org/officeDocument/2006/relationships/tags" Target="../tags/tag560.xml"/><Relationship Id="rId50" Type="http://schemas.openxmlformats.org/officeDocument/2006/relationships/tags" Target="../tags/tag559.xml"/><Relationship Id="rId5" Type="http://schemas.openxmlformats.org/officeDocument/2006/relationships/tags" Target="../tags/tag514.xml"/><Relationship Id="rId49" Type="http://schemas.openxmlformats.org/officeDocument/2006/relationships/tags" Target="../tags/tag558.xml"/><Relationship Id="rId48" Type="http://schemas.openxmlformats.org/officeDocument/2006/relationships/tags" Target="../tags/tag557.xml"/><Relationship Id="rId47" Type="http://schemas.openxmlformats.org/officeDocument/2006/relationships/tags" Target="../tags/tag556.xml"/><Relationship Id="rId46" Type="http://schemas.openxmlformats.org/officeDocument/2006/relationships/tags" Target="../tags/tag555.xml"/><Relationship Id="rId45" Type="http://schemas.openxmlformats.org/officeDocument/2006/relationships/tags" Target="../tags/tag554.xml"/><Relationship Id="rId44" Type="http://schemas.openxmlformats.org/officeDocument/2006/relationships/tags" Target="../tags/tag553.xml"/><Relationship Id="rId43" Type="http://schemas.openxmlformats.org/officeDocument/2006/relationships/tags" Target="../tags/tag552.xml"/><Relationship Id="rId42" Type="http://schemas.openxmlformats.org/officeDocument/2006/relationships/tags" Target="../tags/tag551.xml"/><Relationship Id="rId41" Type="http://schemas.openxmlformats.org/officeDocument/2006/relationships/tags" Target="../tags/tag550.xml"/><Relationship Id="rId40" Type="http://schemas.openxmlformats.org/officeDocument/2006/relationships/tags" Target="../tags/tag549.xml"/><Relationship Id="rId4" Type="http://schemas.openxmlformats.org/officeDocument/2006/relationships/tags" Target="../tags/tag513.xml"/><Relationship Id="rId39" Type="http://schemas.openxmlformats.org/officeDocument/2006/relationships/tags" Target="../tags/tag548.xml"/><Relationship Id="rId38" Type="http://schemas.openxmlformats.org/officeDocument/2006/relationships/tags" Target="../tags/tag547.xml"/><Relationship Id="rId37" Type="http://schemas.openxmlformats.org/officeDocument/2006/relationships/tags" Target="../tags/tag546.xml"/><Relationship Id="rId36" Type="http://schemas.openxmlformats.org/officeDocument/2006/relationships/tags" Target="../tags/tag545.xml"/><Relationship Id="rId35" Type="http://schemas.openxmlformats.org/officeDocument/2006/relationships/tags" Target="../tags/tag544.xml"/><Relationship Id="rId34" Type="http://schemas.openxmlformats.org/officeDocument/2006/relationships/tags" Target="../tags/tag543.xml"/><Relationship Id="rId33" Type="http://schemas.openxmlformats.org/officeDocument/2006/relationships/tags" Target="../tags/tag542.xml"/><Relationship Id="rId32" Type="http://schemas.openxmlformats.org/officeDocument/2006/relationships/tags" Target="../tags/tag541.xml"/><Relationship Id="rId31" Type="http://schemas.openxmlformats.org/officeDocument/2006/relationships/tags" Target="../tags/tag540.xml"/><Relationship Id="rId30" Type="http://schemas.openxmlformats.org/officeDocument/2006/relationships/tags" Target="../tags/tag539.xml"/><Relationship Id="rId3" Type="http://schemas.openxmlformats.org/officeDocument/2006/relationships/image" Target="../media/image56.png"/><Relationship Id="rId29" Type="http://schemas.openxmlformats.org/officeDocument/2006/relationships/tags" Target="../tags/tag538.xml"/><Relationship Id="rId28" Type="http://schemas.openxmlformats.org/officeDocument/2006/relationships/tags" Target="../tags/tag537.xml"/><Relationship Id="rId27" Type="http://schemas.openxmlformats.org/officeDocument/2006/relationships/tags" Target="../tags/tag536.xml"/><Relationship Id="rId26" Type="http://schemas.openxmlformats.org/officeDocument/2006/relationships/tags" Target="../tags/tag535.xml"/><Relationship Id="rId25" Type="http://schemas.openxmlformats.org/officeDocument/2006/relationships/tags" Target="../tags/tag534.xml"/><Relationship Id="rId24" Type="http://schemas.openxmlformats.org/officeDocument/2006/relationships/tags" Target="../tags/tag533.xml"/><Relationship Id="rId23" Type="http://schemas.openxmlformats.org/officeDocument/2006/relationships/tags" Target="../tags/tag532.xml"/><Relationship Id="rId22" Type="http://schemas.openxmlformats.org/officeDocument/2006/relationships/tags" Target="../tags/tag531.xml"/><Relationship Id="rId21" Type="http://schemas.openxmlformats.org/officeDocument/2006/relationships/tags" Target="../tags/tag530.xml"/><Relationship Id="rId20" Type="http://schemas.openxmlformats.org/officeDocument/2006/relationships/tags" Target="../tags/tag529.xml"/><Relationship Id="rId2" Type="http://schemas.openxmlformats.org/officeDocument/2006/relationships/tags" Target="../tags/tag512.xml"/><Relationship Id="rId19" Type="http://schemas.openxmlformats.org/officeDocument/2006/relationships/tags" Target="../tags/tag528.xml"/><Relationship Id="rId18" Type="http://schemas.openxmlformats.org/officeDocument/2006/relationships/tags" Target="../tags/tag527.xml"/><Relationship Id="rId17" Type="http://schemas.openxmlformats.org/officeDocument/2006/relationships/tags" Target="../tags/tag526.xml"/><Relationship Id="rId16" Type="http://schemas.openxmlformats.org/officeDocument/2006/relationships/tags" Target="../tags/tag525.xml"/><Relationship Id="rId15" Type="http://schemas.openxmlformats.org/officeDocument/2006/relationships/tags" Target="../tags/tag524.xml"/><Relationship Id="rId14" Type="http://schemas.openxmlformats.org/officeDocument/2006/relationships/tags" Target="../tags/tag523.xml"/><Relationship Id="rId13" Type="http://schemas.openxmlformats.org/officeDocument/2006/relationships/tags" Target="../tags/tag522.xml"/><Relationship Id="rId12" Type="http://schemas.openxmlformats.org/officeDocument/2006/relationships/tags" Target="../tags/tag521.xml"/><Relationship Id="rId11" Type="http://schemas.openxmlformats.org/officeDocument/2006/relationships/tags" Target="../tags/tag520.xml"/><Relationship Id="rId10" Type="http://schemas.openxmlformats.org/officeDocument/2006/relationships/tags" Target="../tags/tag519.xml"/><Relationship Id="rId1" Type="http://schemas.openxmlformats.org/officeDocument/2006/relationships/image" Target="../media/image8.png"/></Relationships>
</file>

<file path=ppt/slides/_rels/slide44.xml.rels><?xml version="1.0" encoding="UTF-8" standalone="yes"?>
<Relationships xmlns="http://schemas.openxmlformats.org/package/2006/relationships"><Relationship Id="rId9" Type="http://schemas.openxmlformats.org/officeDocument/2006/relationships/tags" Target="../tags/tag575.xml"/><Relationship Id="rId8" Type="http://schemas.openxmlformats.org/officeDocument/2006/relationships/tags" Target="../tags/tag574.xml"/><Relationship Id="rId7" Type="http://schemas.openxmlformats.org/officeDocument/2006/relationships/tags" Target="../tags/tag573.xml"/><Relationship Id="rId6" Type="http://schemas.openxmlformats.org/officeDocument/2006/relationships/tags" Target="../tags/tag572.xml"/><Relationship Id="rId5" Type="http://schemas.openxmlformats.org/officeDocument/2006/relationships/tags" Target="../tags/tag571.xml"/><Relationship Id="rId4" Type="http://schemas.openxmlformats.org/officeDocument/2006/relationships/tags" Target="../tags/tag570.xml"/><Relationship Id="rId3" Type="http://schemas.openxmlformats.org/officeDocument/2006/relationships/tags" Target="../tags/tag569.xml"/><Relationship Id="rId2" Type="http://schemas.openxmlformats.org/officeDocument/2006/relationships/tags" Target="../tags/tag568.xml"/><Relationship Id="rId13" Type="http://schemas.openxmlformats.org/officeDocument/2006/relationships/notesSlide" Target="../notesSlides/notesSlide29.xml"/><Relationship Id="rId12" Type="http://schemas.openxmlformats.org/officeDocument/2006/relationships/slideLayout" Target="../slideLayouts/slideLayout13.xml"/><Relationship Id="rId11" Type="http://schemas.openxmlformats.org/officeDocument/2006/relationships/tags" Target="../tags/tag576.xml"/><Relationship Id="rId10" Type="http://schemas.openxmlformats.org/officeDocument/2006/relationships/image" Target="../media/image57.jpeg"/><Relationship Id="rId1"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77.xml"/><Relationship Id="rId1"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578.xml"/><Relationship Id="rId4" Type="http://schemas.openxmlformats.org/officeDocument/2006/relationships/image" Target="../media/image8.png"/><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581.xml"/><Relationship Id="rId3" Type="http://schemas.openxmlformats.org/officeDocument/2006/relationships/image" Target="../media/image8.png"/><Relationship Id="rId2" Type="http://schemas.openxmlformats.org/officeDocument/2006/relationships/tags" Target="../tags/tag580.xml"/><Relationship Id="rId1" Type="http://schemas.openxmlformats.org/officeDocument/2006/relationships/tags" Target="../tags/tag579.xml"/></Relationships>
</file>

<file path=ppt/slides/_rels/slide49.xml.rels><?xml version="1.0" encoding="UTF-8" standalone="yes"?>
<Relationships xmlns="http://schemas.openxmlformats.org/package/2006/relationships"><Relationship Id="rId9" Type="http://schemas.openxmlformats.org/officeDocument/2006/relationships/tags" Target="../tags/tag590.xml"/><Relationship Id="rId8" Type="http://schemas.openxmlformats.org/officeDocument/2006/relationships/tags" Target="../tags/tag589.xml"/><Relationship Id="rId7" Type="http://schemas.openxmlformats.org/officeDocument/2006/relationships/tags" Target="../tags/tag588.xml"/><Relationship Id="rId6" Type="http://schemas.openxmlformats.org/officeDocument/2006/relationships/tags" Target="../tags/tag587.xml"/><Relationship Id="rId5" Type="http://schemas.openxmlformats.org/officeDocument/2006/relationships/tags" Target="../tags/tag586.xml"/><Relationship Id="rId4" Type="http://schemas.openxmlformats.org/officeDocument/2006/relationships/tags" Target="../tags/tag585.xml"/><Relationship Id="rId3" Type="http://schemas.openxmlformats.org/officeDocument/2006/relationships/tags" Target="../tags/tag584.xml"/><Relationship Id="rId2" Type="http://schemas.openxmlformats.org/officeDocument/2006/relationships/tags" Target="../tags/tag583.xml"/><Relationship Id="rId17" Type="http://schemas.openxmlformats.org/officeDocument/2006/relationships/slideLayout" Target="../slideLayouts/slideLayout13.xml"/><Relationship Id="rId16" Type="http://schemas.openxmlformats.org/officeDocument/2006/relationships/tags" Target="../tags/tag596.xml"/><Relationship Id="rId15" Type="http://schemas.openxmlformats.org/officeDocument/2006/relationships/image" Target="../media/image8.png"/><Relationship Id="rId14" Type="http://schemas.openxmlformats.org/officeDocument/2006/relationships/tags" Target="../tags/tag595.xml"/><Relationship Id="rId13" Type="http://schemas.openxmlformats.org/officeDocument/2006/relationships/tags" Target="../tags/tag594.xml"/><Relationship Id="rId12" Type="http://schemas.openxmlformats.org/officeDocument/2006/relationships/tags" Target="../tags/tag593.xml"/><Relationship Id="rId11" Type="http://schemas.openxmlformats.org/officeDocument/2006/relationships/tags" Target="../tags/tag592.xml"/><Relationship Id="rId10" Type="http://schemas.openxmlformats.org/officeDocument/2006/relationships/tags" Target="../tags/tag591.xml"/><Relationship Id="rId1" Type="http://schemas.openxmlformats.org/officeDocument/2006/relationships/tags" Target="../tags/tag582.xml"/></Relationships>
</file>

<file path=ppt/slides/_rels/slide5.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2" Type="http://schemas.openxmlformats.org/officeDocument/2006/relationships/notesSlide" Target="../notesSlides/notesSlide2.xml"/><Relationship Id="rId21" Type="http://schemas.openxmlformats.org/officeDocument/2006/relationships/slideLayout" Target="../slideLayouts/slideLayout13.xml"/><Relationship Id="rId20" Type="http://schemas.openxmlformats.org/officeDocument/2006/relationships/tags" Target="../tags/tag156.xml"/><Relationship Id="rId2" Type="http://schemas.openxmlformats.org/officeDocument/2006/relationships/tags" Target="../tags/tag138.xml"/><Relationship Id="rId19" Type="http://schemas.openxmlformats.org/officeDocument/2006/relationships/tags" Target="../tags/tag155.xml"/><Relationship Id="rId18" Type="http://schemas.openxmlformats.org/officeDocument/2006/relationships/tags" Target="../tags/tag154.xml"/><Relationship Id="rId17" Type="http://schemas.openxmlformats.org/officeDocument/2006/relationships/tags" Target="../tags/tag153.xml"/><Relationship Id="rId16" Type="http://schemas.openxmlformats.org/officeDocument/2006/relationships/tags" Target="../tags/tag152.xml"/><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9" Type="http://schemas.openxmlformats.org/officeDocument/2006/relationships/tags" Target="../tags/tag605.xml"/><Relationship Id="rId8" Type="http://schemas.openxmlformats.org/officeDocument/2006/relationships/tags" Target="../tags/tag604.xml"/><Relationship Id="rId7" Type="http://schemas.openxmlformats.org/officeDocument/2006/relationships/tags" Target="../tags/tag603.xml"/><Relationship Id="rId6" Type="http://schemas.openxmlformats.org/officeDocument/2006/relationships/tags" Target="../tags/tag602.xml"/><Relationship Id="rId5" Type="http://schemas.openxmlformats.org/officeDocument/2006/relationships/tags" Target="../tags/tag601.xml"/><Relationship Id="rId4" Type="http://schemas.openxmlformats.org/officeDocument/2006/relationships/tags" Target="../tags/tag600.xml"/><Relationship Id="rId31" Type="http://schemas.openxmlformats.org/officeDocument/2006/relationships/slideLayout" Target="../slideLayouts/slideLayout13.xml"/><Relationship Id="rId30" Type="http://schemas.openxmlformats.org/officeDocument/2006/relationships/tags" Target="../tags/tag625.xml"/><Relationship Id="rId3" Type="http://schemas.openxmlformats.org/officeDocument/2006/relationships/tags" Target="../tags/tag599.xml"/><Relationship Id="rId29" Type="http://schemas.openxmlformats.org/officeDocument/2006/relationships/image" Target="../media/image8.png"/><Relationship Id="rId28" Type="http://schemas.openxmlformats.org/officeDocument/2006/relationships/tags" Target="../tags/tag624.xml"/><Relationship Id="rId27" Type="http://schemas.openxmlformats.org/officeDocument/2006/relationships/tags" Target="../tags/tag623.xml"/><Relationship Id="rId26" Type="http://schemas.openxmlformats.org/officeDocument/2006/relationships/tags" Target="../tags/tag622.xml"/><Relationship Id="rId25" Type="http://schemas.openxmlformats.org/officeDocument/2006/relationships/tags" Target="../tags/tag621.xml"/><Relationship Id="rId24" Type="http://schemas.openxmlformats.org/officeDocument/2006/relationships/tags" Target="../tags/tag620.xml"/><Relationship Id="rId23" Type="http://schemas.openxmlformats.org/officeDocument/2006/relationships/tags" Target="../tags/tag619.xml"/><Relationship Id="rId22" Type="http://schemas.openxmlformats.org/officeDocument/2006/relationships/tags" Target="../tags/tag618.xml"/><Relationship Id="rId21" Type="http://schemas.openxmlformats.org/officeDocument/2006/relationships/tags" Target="../tags/tag617.xml"/><Relationship Id="rId20" Type="http://schemas.openxmlformats.org/officeDocument/2006/relationships/tags" Target="../tags/tag616.xml"/><Relationship Id="rId2" Type="http://schemas.openxmlformats.org/officeDocument/2006/relationships/tags" Target="../tags/tag598.xml"/><Relationship Id="rId19" Type="http://schemas.openxmlformats.org/officeDocument/2006/relationships/tags" Target="../tags/tag615.xml"/><Relationship Id="rId18" Type="http://schemas.openxmlformats.org/officeDocument/2006/relationships/tags" Target="../tags/tag614.xml"/><Relationship Id="rId17" Type="http://schemas.openxmlformats.org/officeDocument/2006/relationships/tags" Target="../tags/tag613.xml"/><Relationship Id="rId16" Type="http://schemas.openxmlformats.org/officeDocument/2006/relationships/tags" Target="../tags/tag612.xml"/><Relationship Id="rId15" Type="http://schemas.openxmlformats.org/officeDocument/2006/relationships/tags" Target="../tags/tag611.xml"/><Relationship Id="rId14" Type="http://schemas.openxmlformats.org/officeDocument/2006/relationships/tags" Target="../tags/tag610.xml"/><Relationship Id="rId13" Type="http://schemas.openxmlformats.org/officeDocument/2006/relationships/tags" Target="../tags/tag609.xml"/><Relationship Id="rId12" Type="http://schemas.openxmlformats.org/officeDocument/2006/relationships/tags" Target="../tags/tag608.xml"/><Relationship Id="rId11" Type="http://schemas.openxmlformats.org/officeDocument/2006/relationships/tags" Target="../tags/tag607.xml"/><Relationship Id="rId10" Type="http://schemas.openxmlformats.org/officeDocument/2006/relationships/tags" Target="../tags/tag606.xml"/><Relationship Id="rId1" Type="http://schemas.openxmlformats.org/officeDocument/2006/relationships/tags" Target="../tags/tag597.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61.jpeg"/><Relationship Id="rId1" Type="http://schemas.openxmlformats.org/officeDocument/2006/relationships/tags" Target="../tags/tag62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27.xml"/><Relationship Id="rId1" Type="http://schemas.openxmlformats.org/officeDocument/2006/relationships/image" Target="../media/image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630.xml"/><Relationship Id="rId3"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tags" Target="../tags/tag628.xml"/></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634.xml"/><Relationship Id="rId4" Type="http://schemas.openxmlformats.org/officeDocument/2006/relationships/tags" Target="../tags/tag633.xml"/><Relationship Id="rId3" Type="http://schemas.openxmlformats.org/officeDocument/2006/relationships/tags" Target="../tags/tag632.xml"/><Relationship Id="rId2" Type="http://schemas.openxmlformats.org/officeDocument/2006/relationships/tags" Target="../tags/tag631.xml"/><Relationship Id="rId1" Type="http://schemas.openxmlformats.org/officeDocument/2006/relationships/image" Target="../media/image8.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36.xml"/><Relationship Id="rId2" Type="http://schemas.openxmlformats.org/officeDocument/2006/relationships/image" Target="../media/image4.png"/><Relationship Id="rId1" Type="http://schemas.openxmlformats.org/officeDocument/2006/relationships/tags" Target="../tags/tag635.xml"/></Relationships>
</file>

<file path=ppt/slides/_rels/slide6.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5" Type="http://schemas.openxmlformats.org/officeDocument/2006/relationships/notesSlide" Target="../notesSlides/notesSlide3.xml"/><Relationship Id="rId34" Type="http://schemas.openxmlformats.org/officeDocument/2006/relationships/slideLayout" Target="../slideLayouts/slideLayout13.xml"/><Relationship Id="rId33" Type="http://schemas.openxmlformats.org/officeDocument/2006/relationships/tags" Target="../tags/tag188.xml"/><Relationship Id="rId32" Type="http://schemas.openxmlformats.org/officeDocument/2006/relationships/tags" Target="../tags/tag187.xml"/><Relationship Id="rId31" Type="http://schemas.openxmlformats.org/officeDocument/2006/relationships/tags" Target="../tags/tag186.xml"/><Relationship Id="rId30" Type="http://schemas.openxmlformats.org/officeDocument/2006/relationships/tags" Target="../tags/tag185.xml"/><Relationship Id="rId3" Type="http://schemas.openxmlformats.org/officeDocument/2006/relationships/tags" Target="../tags/tag158.xml"/><Relationship Id="rId29" Type="http://schemas.openxmlformats.org/officeDocument/2006/relationships/tags" Target="../tags/tag184.xml"/><Relationship Id="rId28" Type="http://schemas.openxmlformats.org/officeDocument/2006/relationships/tags" Target="../tags/tag183.xml"/><Relationship Id="rId27" Type="http://schemas.openxmlformats.org/officeDocument/2006/relationships/tags" Target="../tags/tag182.xml"/><Relationship Id="rId26" Type="http://schemas.openxmlformats.org/officeDocument/2006/relationships/tags" Target="../tags/tag181.xml"/><Relationship Id="rId25" Type="http://schemas.openxmlformats.org/officeDocument/2006/relationships/tags" Target="../tags/tag180.xml"/><Relationship Id="rId24" Type="http://schemas.openxmlformats.org/officeDocument/2006/relationships/tags" Target="../tags/tag179.xml"/><Relationship Id="rId23" Type="http://schemas.openxmlformats.org/officeDocument/2006/relationships/tags" Target="../tags/tag178.xml"/><Relationship Id="rId22" Type="http://schemas.openxmlformats.org/officeDocument/2006/relationships/tags" Target="../tags/tag177.xml"/><Relationship Id="rId21" Type="http://schemas.openxmlformats.org/officeDocument/2006/relationships/tags" Target="../tags/tag176.xml"/><Relationship Id="rId20" Type="http://schemas.openxmlformats.org/officeDocument/2006/relationships/tags" Target="../tags/tag175.xml"/><Relationship Id="rId2" Type="http://schemas.openxmlformats.org/officeDocument/2006/relationships/tags" Target="../tags/tag157.xml"/><Relationship Id="rId19" Type="http://schemas.openxmlformats.org/officeDocument/2006/relationships/tags" Target="../tags/tag174.xml"/><Relationship Id="rId18" Type="http://schemas.openxmlformats.org/officeDocument/2006/relationships/tags" Target="../tags/tag173.xml"/><Relationship Id="rId17" Type="http://schemas.openxmlformats.org/officeDocument/2006/relationships/tags" Target="../tags/tag172.xml"/><Relationship Id="rId16" Type="http://schemas.openxmlformats.org/officeDocument/2006/relationships/tags" Target="../tags/tag171.xml"/><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image" Target="../media/image6.svg"/><Relationship Id="rId13" Type="http://schemas.openxmlformats.org/officeDocument/2006/relationships/notesSlide" Target="../notesSlides/notesSlide4.xml"/><Relationship Id="rId12" Type="http://schemas.openxmlformats.org/officeDocument/2006/relationships/slideLayout" Target="../slideLayouts/slideLayout12.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tags" Target="../tags/tag201.xml"/><Relationship Id="rId7" Type="http://schemas.openxmlformats.org/officeDocument/2006/relationships/tags" Target="../tags/tag200.xml"/><Relationship Id="rId6" Type="http://schemas.openxmlformats.org/officeDocument/2006/relationships/image" Target="../media/image9.jpeg"/><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7" Type="http://schemas.openxmlformats.org/officeDocument/2006/relationships/notesSlide" Target="../notesSlides/notesSlide5.xml"/><Relationship Id="rId26" Type="http://schemas.openxmlformats.org/officeDocument/2006/relationships/slideLayout" Target="../slideLayouts/slideLayout12.xml"/><Relationship Id="rId25" Type="http://schemas.openxmlformats.org/officeDocument/2006/relationships/tags" Target="../tags/tag212.xml"/><Relationship Id="rId24" Type="http://schemas.openxmlformats.org/officeDocument/2006/relationships/tags" Target="../tags/tag211.xml"/><Relationship Id="rId23" Type="http://schemas.openxmlformats.org/officeDocument/2006/relationships/tags" Target="../tags/tag210.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209.xml"/><Relationship Id="rId2" Type="http://schemas.openxmlformats.org/officeDocument/2006/relationships/image" Target="../media/image6.svg"/><Relationship Id="rId19" Type="http://schemas.openxmlformats.org/officeDocument/2006/relationships/tags" Target="../tags/tag208.xml"/><Relationship Id="rId18" Type="http://schemas.openxmlformats.org/officeDocument/2006/relationships/tags" Target="../tags/tag207.xml"/><Relationship Id="rId17" Type="http://schemas.openxmlformats.org/officeDocument/2006/relationships/image" Target="../media/image13.svg"/><Relationship Id="rId16" Type="http://schemas.openxmlformats.org/officeDocument/2006/relationships/image" Target="../media/image12.png"/><Relationship Id="rId15" Type="http://schemas.openxmlformats.org/officeDocument/2006/relationships/tags" Target="../tags/tag206.xml"/><Relationship Id="rId14" Type="http://schemas.openxmlformats.org/officeDocument/2006/relationships/image" Target="../media/image11.svg"/><Relationship Id="rId13" Type="http://schemas.openxmlformats.org/officeDocument/2006/relationships/image" Target="../media/image10.png"/><Relationship Id="rId12" Type="http://schemas.openxmlformats.org/officeDocument/2006/relationships/tags" Target="../tags/tag205.xml"/><Relationship Id="rId11" Type="http://schemas.openxmlformats.org/officeDocument/2006/relationships/tags" Target="../tags/tag204.xml"/><Relationship Id="rId10" Type="http://schemas.openxmlformats.org/officeDocument/2006/relationships/tags" Target="../tags/tag20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2.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image" Target="../media/image16.jpeg"/><Relationship Id="rId3" Type="http://schemas.openxmlformats.org/officeDocument/2006/relationships/tags" Target="../tags/tag213.xml"/><Relationship Id="rId2" Type="http://schemas.openxmlformats.org/officeDocument/2006/relationships/image" Target="../media/image6.sv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000">
              <a:srgbClr val="EFDEDF"/>
            </a:gs>
            <a:gs pos="100000">
              <a:srgbClr val="72574E"/>
            </a:gs>
          </a:gsLst>
          <a:lin ang="2700000" scaled="1"/>
        </a:gradFill>
        <a:effectLst/>
      </p:bgPr>
    </p:bg>
    <p:spTree>
      <p:nvGrpSpPr>
        <p:cNvPr id="1" name=""/>
        <p:cNvGrpSpPr/>
        <p:nvPr/>
      </p:nvGrpSpPr>
      <p:grpSpPr>
        <a:xfrm>
          <a:off x="0" y="0"/>
          <a:ext cx="0" cy="0"/>
          <a:chOff x="0" y="0"/>
          <a:chExt cx="0" cy="0"/>
        </a:xfrm>
      </p:grpSpPr>
      <p:sp>
        <p:nvSpPr>
          <p:cNvPr id="5" name="矩形 4"/>
          <p:cNvSpPr/>
          <p:nvPr/>
        </p:nvSpPr>
        <p:spPr>
          <a:xfrm>
            <a:off x="0" y="-635"/>
            <a:ext cx="12191365" cy="6858635"/>
          </a:xfrm>
          <a:prstGeom prst="rect">
            <a:avLst/>
          </a:prstGeom>
          <a:solidFill>
            <a:srgbClr val="314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93040" y="191135"/>
            <a:ext cx="11806555" cy="6474460"/>
          </a:xfrm>
          <a:prstGeom prst="roundRect">
            <a:avLst>
              <a:gd name="adj" fmla="val 1568"/>
            </a:avLst>
          </a:prstGeom>
          <a:solidFill>
            <a:srgbClr val="EEF1F7"/>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343275" y="2576195"/>
            <a:ext cx="5506085" cy="1014730"/>
          </a:xfrm>
          <a:prstGeom prst="rect">
            <a:avLst/>
          </a:prstGeom>
          <a:noFill/>
        </p:spPr>
        <p:txBody>
          <a:bodyPr wrap="square" rtlCol="0">
            <a:spAutoFit/>
          </a:bodyPr>
          <a:lstStyle/>
          <a:p>
            <a:pPr algn="dist"/>
            <a:r>
              <a:rPr lang="zh-CN" altLang="en-US" sz="6000" b="1" dirty="0">
                <a:solidFill>
                  <a:srgbClr val="2F436F"/>
                </a:solidFill>
                <a:latin typeface="微软雅黑" panose="020B0503020204020204" charset="-122"/>
                <a:ea typeface="微软雅黑" panose="020B0503020204020204" charset="-122"/>
              </a:rPr>
              <a:t>报告题目</a:t>
            </a:r>
            <a:endParaRPr lang="zh-CN" altLang="en-US" sz="6000" b="1" dirty="0">
              <a:solidFill>
                <a:srgbClr val="2F436F"/>
              </a:solidFill>
              <a:latin typeface="微软雅黑" panose="020B0503020204020204" charset="-122"/>
              <a:ea typeface="微软雅黑" panose="020B0503020204020204" charset="-122"/>
            </a:endParaRPr>
          </a:p>
        </p:txBody>
      </p:sp>
      <p:sp>
        <p:nvSpPr>
          <p:cNvPr id="17" name="文本框 16"/>
          <p:cNvSpPr txBox="1"/>
          <p:nvPr/>
        </p:nvSpPr>
        <p:spPr>
          <a:xfrm>
            <a:off x="4919028" y="4260215"/>
            <a:ext cx="2354580" cy="572135"/>
          </a:xfrm>
          <a:prstGeom prst="rect">
            <a:avLst/>
          </a:prstGeom>
          <a:noFill/>
        </p:spPr>
        <p:txBody>
          <a:bodyPr wrap="square" rtlCol="0">
            <a:noAutofit/>
          </a:bodyPr>
          <a:lstStyle/>
          <a:p>
            <a:pPr algn="just"/>
            <a:r>
              <a:rPr lang="zh-CN" altLang="en-US" sz="3200" b="1" dirty="0">
                <a:solidFill>
                  <a:srgbClr val="2F436F"/>
                </a:solidFill>
                <a:latin typeface="微软雅黑" panose="020B0503020204020204" charset="-122"/>
                <a:ea typeface="微软雅黑" panose="020B0503020204020204" charset="-122"/>
              </a:rPr>
              <a:t>知无不搜队 </a:t>
            </a:r>
            <a:r>
              <a:rPr lang="zh-CN" altLang="en-US" sz="16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6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       </a:t>
            </a:r>
            <a:endParaRPr lang="en-US" altLang="zh-CN" sz="1600" dirty="0">
              <a:solidFill>
                <a:schemeClr val="bg1"/>
              </a:solidFill>
              <a:latin typeface="汉仪润圆-65简" panose="00020600040101010101" charset="-122"/>
              <a:ea typeface="汉仪润圆-65简" panose="00020600040101010101" charset="-122"/>
              <a:cs typeface="汉仪润圆-65简" panose="00020600040101010101" charset="-122"/>
            </a:endParaRPr>
          </a:p>
        </p:txBody>
      </p:sp>
      <p:cxnSp>
        <p:nvCxnSpPr>
          <p:cNvPr id="18" name="直接连接符 17"/>
          <p:cNvCxnSpPr/>
          <p:nvPr/>
        </p:nvCxnSpPr>
        <p:spPr>
          <a:xfrm>
            <a:off x="5402232" y="4002877"/>
            <a:ext cx="1388806" cy="0"/>
          </a:xfrm>
          <a:prstGeom prst="line">
            <a:avLst/>
          </a:prstGeom>
          <a:ln w="25400">
            <a:solidFill>
              <a:srgbClr val="2F436F"/>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864610" y="5090160"/>
            <a:ext cx="4463415" cy="855345"/>
            <a:chOff x="9922" y="6937"/>
            <a:chExt cx="7029" cy="1347"/>
          </a:xfrm>
        </p:grpSpPr>
        <p:sp>
          <p:nvSpPr>
            <p:cNvPr id="12" name="圆角矩形 11"/>
            <p:cNvSpPr/>
            <p:nvPr/>
          </p:nvSpPr>
          <p:spPr>
            <a:xfrm>
              <a:off x="9922" y="6937"/>
              <a:ext cx="6785" cy="1347"/>
            </a:xfrm>
            <a:prstGeom prst="round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0145" y="7151"/>
              <a:ext cx="6806" cy="1016"/>
            </a:xfrm>
            <a:prstGeom prst="rect">
              <a:avLst/>
            </a:prstGeom>
            <a:noFill/>
            <a:ln>
              <a:noFill/>
            </a:ln>
          </p:spPr>
          <p:txBody>
            <a:bodyPr wrap="square" rtlCol="0" anchor="t">
              <a:spAutoFit/>
            </a:bodyPr>
            <a:lstStyle/>
            <a:p>
              <a:pPr algn="just"/>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框架搭建、文章撰写：</a:t>
              </a: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温馨</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just"/>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数据检索</a:t>
              </a:r>
              <a:r>
                <a:rPr lang="en-US" altLang="zh-CN" b="1" dirty="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b="1" dirty="0">
                  <a:solidFill>
                    <a:schemeClr val="bg1"/>
                  </a:solidFill>
                  <a:latin typeface="微软雅黑" panose="020B0503020204020204" charset="-122"/>
                  <a:ea typeface="微软雅黑" panose="020B0503020204020204" charset="-122"/>
                  <a:cs typeface="微软雅黑" panose="020B0503020204020204" charset="-122"/>
                  <a:sym typeface="+mn-ea"/>
                </a:rPr>
                <a:t>PPT</a:t>
              </a: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制作：雷思思、钱虹</a:t>
              </a: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羽</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grpSp>
      <p:pic>
        <p:nvPicPr>
          <p:cNvPr id="26" name="图片 25" descr="资源 7@2x"/>
          <p:cNvPicPr>
            <a:picLocks noChangeAspect="1"/>
          </p:cNvPicPr>
          <p:nvPr>
            <p:custDataLst>
              <p:tags r:id="rId1"/>
            </p:custDataLst>
          </p:nvPr>
        </p:nvPicPr>
        <p:blipFill>
          <a:blip r:embed="rId2">
            <a:duotone>
              <a:prstClr val="black"/>
              <a:schemeClr val="accent1">
                <a:tint val="45000"/>
                <a:satMod val="400000"/>
              </a:schemeClr>
            </a:duotone>
          </a:blip>
          <a:stretch>
            <a:fillRect/>
          </a:stretch>
        </p:blipFill>
        <p:spPr>
          <a:xfrm>
            <a:off x="3343275" y="1102360"/>
            <a:ext cx="5117465" cy="1061720"/>
          </a:xfrm>
          <a:prstGeom prst="rect">
            <a:avLst/>
          </a:prstGeom>
          <a:noFill/>
        </p:spPr>
      </p:pic>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937500" y="2130425"/>
            <a:ext cx="2831465" cy="2370783"/>
            <a:chOff x="7241" y="2731"/>
            <a:chExt cx="4419" cy="3371"/>
          </a:xfrm>
        </p:grpSpPr>
        <p:sp>
          <p:nvSpPr>
            <p:cNvPr id="5" name="矩形 4"/>
            <p:cNvSpPr/>
            <p:nvPr/>
          </p:nvSpPr>
          <p:spPr>
            <a:xfrm>
              <a:off x="7242" y="4882"/>
              <a:ext cx="4418" cy="1220"/>
            </a:xfrm>
            <a:prstGeom prst="rect">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7" name="图片 6" descr="E:/view.jpgview"/>
            <p:cNvPicPr>
              <a:picLocks noChangeAspect="1"/>
            </p:cNvPicPr>
            <p:nvPr/>
          </p:nvPicPr>
          <p:blipFill>
            <a:blip r:embed="rId1"/>
            <a:srcRect/>
            <a:stretch>
              <a:fillRect/>
            </a:stretch>
          </p:blipFill>
          <p:spPr>
            <a:xfrm>
              <a:off x="7241" y="2731"/>
              <a:ext cx="4419" cy="2838"/>
            </a:xfrm>
            <a:prstGeom prst="rect">
              <a:avLst/>
            </a:prstGeom>
          </p:spPr>
        </p:pic>
      </p:grpSp>
      <p:grpSp>
        <p:nvGrpSpPr>
          <p:cNvPr id="19" name="组合 18"/>
          <p:cNvGrpSpPr/>
          <p:nvPr/>
        </p:nvGrpSpPr>
        <p:grpSpPr>
          <a:xfrm>
            <a:off x="4549140" y="1463675"/>
            <a:ext cx="2856230" cy="2462530"/>
            <a:chOff x="12417" y="2921"/>
            <a:chExt cx="4498" cy="3878"/>
          </a:xfrm>
        </p:grpSpPr>
        <p:sp>
          <p:nvSpPr>
            <p:cNvPr id="9" name="矩形 8"/>
            <p:cNvSpPr/>
            <p:nvPr/>
          </p:nvSpPr>
          <p:spPr>
            <a:xfrm>
              <a:off x="12436" y="3101"/>
              <a:ext cx="4479" cy="3698"/>
            </a:xfrm>
            <a:prstGeom prst="rect">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6" name="图片 5" descr="E:/view.jpgview"/>
            <p:cNvPicPr>
              <a:picLocks noChangeAspect="1"/>
            </p:cNvPicPr>
            <p:nvPr/>
          </p:nvPicPr>
          <p:blipFill>
            <a:blip r:embed="rId2"/>
            <a:srcRect/>
            <a:stretch>
              <a:fillRect/>
            </a:stretch>
          </p:blipFill>
          <p:spPr>
            <a:xfrm>
              <a:off x="12417" y="2921"/>
              <a:ext cx="4496" cy="3252"/>
            </a:xfrm>
            <a:prstGeom prst="rect">
              <a:avLst/>
            </a:prstGeom>
          </p:spPr>
        </p:pic>
      </p:grpSp>
      <p:grpSp>
        <p:nvGrpSpPr>
          <p:cNvPr id="18" name="组合 17"/>
          <p:cNvGrpSpPr/>
          <p:nvPr/>
        </p:nvGrpSpPr>
        <p:grpSpPr>
          <a:xfrm>
            <a:off x="1143000" y="2130425"/>
            <a:ext cx="2837815" cy="2411095"/>
            <a:chOff x="1843" y="3002"/>
            <a:chExt cx="4469" cy="3797"/>
          </a:xfrm>
        </p:grpSpPr>
        <p:sp>
          <p:nvSpPr>
            <p:cNvPr id="4" name="矩形 3"/>
            <p:cNvSpPr/>
            <p:nvPr/>
          </p:nvSpPr>
          <p:spPr>
            <a:xfrm>
              <a:off x="1850" y="4937"/>
              <a:ext cx="4462" cy="1862"/>
            </a:xfrm>
            <a:prstGeom prst="rect">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10" name="图片 9" descr="E:/view.jpgview"/>
            <p:cNvPicPr>
              <a:picLocks noChangeAspect="1"/>
            </p:cNvPicPr>
            <p:nvPr/>
          </p:nvPicPr>
          <p:blipFill>
            <a:blip r:embed="rId1"/>
            <a:srcRect/>
            <a:stretch>
              <a:fillRect/>
            </a:stretch>
          </p:blipFill>
          <p:spPr>
            <a:xfrm>
              <a:off x="1843" y="3002"/>
              <a:ext cx="4469" cy="3133"/>
            </a:xfrm>
            <a:prstGeom prst="rect">
              <a:avLst/>
            </a:prstGeom>
          </p:spPr>
        </p:pic>
      </p:grpSp>
      <p:sp>
        <p:nvSpPr>
          <p:cNvPr id="12" name="矩形 11"/>
          <p:cNvSpPr/>
          <p:nvPr/>
        </p:nvSpPr>
        <p:spPr>
          <a:xfrm>
            <a:off x="2263775" y="4117340"/>
            <a:ext cx="580390" cy="460375"/>
          </a:xfrm>
          <a:prstGeom prst="rect">
            <a:avLst/>
          </a:prstGeom>
          <a:noFill/>
          <a:ln>
            <a:noFill/>
          </a:ln>
        </p:spPr>
        <p:txBody>
          <a:bodyPr wrap="none" rtlCol="0" anchor="t">
            <a:spAutoFit/>
          </a:bodyPr>
          <a:lstStyle/>
          <a:p>
            <a:pPr algn="ctr"/>
            <a:r>
              <a:rPr lang="en-US" altLang="zh-CN" sz="2400" b="1">
                <a:solidFill>
                  <a:schemeClr val="bg1"/>
                </a:solidFill>
                <a:effectLst/>
                <a:latin typeface="汉仪润圆-65简" panose="00020600040101010101" charset="-122"/>
                <a:ea typeface="汉仪润圆-65简" panose="00020600040101010101" charset="-122"/>
              </a:rPr>
              <a:t>01</a:t>
            </a:r>
            <a:endParaRPr lang="en-US" altLang="zh-CN" sz="2400" b="1">
              <a:solidFill>
                <a:schemeClr val="bg1"/>
              </a:solidFill>
              <a:effectLst/>
              <a:latin typeface="汉仪润圆-65简" panose="00020600040101010101" charset="-122"/>
              <a:ea typeface="汉仪润圆-65简" panose="00020600040101010101" charset="-122"/>
            </a:endParaRPr>
          </a:p>
        </p:txBody>
      </p:sp>
      <p:sp>
        <p:nvSpPr>
          <p:cNvPr id="13" name="矩形 12"/>
          <p:cNvSpPr/>
          <p:nvPr/>
        </p:nvSpPr>
        <p:spPr>
          <a:xfrm>
            <a:off x="5734685" y="3486150"/>
            <a:ext cx="523240" cy="460375"/>
          </a:xfrm>
          <a:prstGeom prst="rect">
            <a:avLst/>
          </a:prstGeom>
          <a:noFill/>
          <a:ln>
            <a:noFill/>
          </a:ln>
        </p:spPr>
        <p:txBody>
          <a:bodyPr wrap="none" rtlCol="0" anchor="t">
            <a:spAutoFit/>
          </a:bodyPr>
          <a:lstStyle/>
          <a:p>
            <a:pPr algn="ctr"/>
            <a:r>
              <a:rPr lang="en-US" altLang="zh-CN" sz="2400" b="1">
                <a:solidFill>
                  <a:schemeClr val="bg1"/>
                </a:solidFill>
                <a:effectLst/>
                <a:latin typeface="汉仪劲楷简" panose="00020600040101010101" charset="-122"/>
                <a:ea typeface="汉仪劲楷简" panose="00020600040101010101" charset="-122"/>
              </a:rPr>
              <a:t>02</a:t>
            </a:r>
            <a:endParaRPr lang="en-US" altLang="zh-CN" sz="2400" b="1">
              <a:solidFill>
                <a:schemeClr val="bg1"/>
              </a:solidFill>
              <a:effectLst/>
              <a:latin typeface="汉仪劲楷简" panose="00020600040101010101" charset="-122"/>
              <a:ea typeface="汉仪劲楷简" panose="00020600040101010101" charset="-122"/>
            </a:endParaRPr>
          </a:p>
        </p:txBody>
      </p:sp>
      <p:sp>
        <p:nvSpPr>
          <p:cNvPr id="14" name="矩形 13"/>
          <p:cNvSpPr/>
          <p:nvPr/>
        </p:nvSpPr>
        <p:spPr>
          <a:xfrm>
            <a:off x="9062085" y="4066540"/>
            <a:ext cx="523240" cy="460375"/>
          </a:xfrm>
          <a:prstGeom prst="rect">
            <a:avLst/>
          </a:prstGeom>
          <a:noFill/>
          <a:ln>
            <a:noFill/>
          </a:ln>
        </p:spPr>
        <p:txBody>
          <a:bodyPr wrap="none" rtlCol="0" anchor="t">
            <a:spAutoFit/>
          </a:bodyPr>
          <a:lstStyle/>
          <a:p>
            <a:pPr algn="ctr"/>
            <a:r>
              <a:rPr lang="en-US" altLang="zh-CN" sz="2400" b="1">
                <a:solidFill>
                  <a:schemeClr val="bg1"/>
                </a:solidFill>
                <a:effectLst/>
                <a:latin typeface="汉仪劲楷简" panose="00020600040101010101" charset="-122"/>
                <a:ea typeface="汉仪劲楷简" panose="00020600040101010101" charset="-122"/>
              </a:rPr>
              <a:t>03</a:t>
            </a:r>
            <a:endParaRPr lang="en-US" altLang="zh-CN" sz="2400" b="1">
              <a:solidFill>
                <a:schemeClr val="bg1"/>
              </a:solidFill>
              <a:effectLst/>
              <a:latin typeface="汉仪劲楷简" panose="00020600040101010101" charset="-122"/>
              <a:ea typeface="汉仪劲楷简" panose="00020600040101010101" charset="-122"/>
            </a:endParaRPr>
          </a:p>
        </p:txBody>
      </p:sp>
      <p:grpSp>
        <p:nvGrpSpPr>
          <p:cNvPr id="22" name="组合 21"/>
          <p:cNvGrpSpPr/>
          <p:nvPr/>
        </p:nvGrpSpPr>
        <p:grpSpPr>
          <a:xfrm>
            <a:off x="1166492" y="4710430"/>
            <a:ext cx="2795270" cy="1345566"/>
            <a:chOff x="6905399" y="3348720"/>
            <a:chExt cx="4583231" cy="570234"/>
          </a:xfrm>
        </p:grpSpPr>
        <p:sp>
          <p:nvSpPr>
            <p:cNvPr id="23" name="矩形 22"/>
            <p:cNvSpPr/>
            <p:nvPr/>
          </p:nvSpPr>
          <p:spPr>
            <a:xfrm>
              <a:off x="6905399" y="3498881"/>
              <a:ext cx="4583231" cy="420073"/>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24" name="矩形 23"/>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请</a:t>
              </a:r>
              <a:r>
                <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输入内容</a:t>
              </a:r>
              <a:endPar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2" name="组合 1"/>
          <p:cNvGrpSpPr/>
          <p:nvPr/>
        </p:nvGrpSpPr>
        <p:grpSpPr>
          <a:xfrm>
            <a:off x="4618987" y="4154170"/>
            <a:ext cx="2795270" cy="1345566"/>
            <a:chOff x="6905399" y="3348720"/>
            <a:chExt cx="4583231" cy="570234"/>
          </a:xfrm>
        </p:grpSpPr>
        <p:sp>
          <p:nvSpPr>
            <p:cNvPr id="3" name="矩形 2"/>
            <p:cNvSpPr/>
            <p:nvPr/>
          </p:nvSpPr>
          <p:spPr>
            <a:xfrm>
              <a:off x="6905399" y="3498881"/>
              <a:ext cx="4583231" cy="420073"/>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8" name="矩形 7"/>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请输入内容</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26" name="组合 25"/>
          <p:cNvGrpSpPr/>
          <p:nvPr/>
        </p:nvGrpSpPr>
        <p:grpSpPr>
          <a:xfrm>
            <a:off x="8052432" y="4710430"/>
            <a:ext cx="2795270" cy="1345566"/>
            <a:chOff x="6905399" y="3348720"/>
            <a:chExt cx="4583231" cy="570234"/>
          </a:xfrm>
        </p:grpSpPr>
        <p:sp>
          <p:nvSpPr>
            <p:cNvPr id="27" name="矩形 26"/>
            <p:cNvSpPr/>
            <p:nvPr/>
          </p:nvSpPr>
          <p:spPr>
            <a:xfrm>
              <a:off x="6905399" y="3498881"/>
              <a:ext cx="4583231" cy="420073"/>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28" name="矩形 27"/>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请输入内容</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11" name="组合 10"/>
          <p:cNvGrpSpPr/>
          <p:nvPr/>
        </p:nvGrpSpPr>
        <p:grpSpPr>
          <a:xfrm>
            <a:off x="295910" y="318135"/>
            <a:ext cx="3467100" cy="509905"/>
            <a:chOff x="962" y="696"/>
            <a:chExt cx="5460" cy="803"/>
          </a:xfrm>
        </p:grpSpPr>
        <p:sp>
          <p:nvSpPr>
            <p:cNvPr id="15" name="文本框 14"/>
            <p:cNvSpPr txBox="1"/>
            <p:nvPr/>
          </p:nvSpPr>
          <p:spPr>
            <a:xfrm>
              <a:off x="962" y="696"/>
              <a:ext cx="4472" cy="72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rPr>
                <a:t>第一个标题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6" name="文本框 15"/>
            <p:cNvSpPr txBox="1"/>
            <p:nvPr/>
          </p:nvSpPr>
          <p:spPr>
            <a:xfrm>
              <a:off x="962" y="1113"/>
              <a:ext cx="5460" cy="386"/>
            </a:xfrm>
            <a:prstGeom prst="rect">
              <a:avLst/>
            </a:prstGeom>
            <a:noFill/>
          </p:spPr>
          <p:txBody>
            <a:bodyPr wrap="square" rtlCol="0">
              <a:spAutoFit/>
            </a:bodyPr>
            <a:lstStyle/>
            <a:p>
              <a:pPr algn="l"/>
              <a:endParaRPr lang="en-US" altLang="zh-CN" sz="1000" dirty="0">
                <a:solidFill>
                  <a:srgbClr val="2F436F"/>
                </a:solidFill>
                <a:latin typeface="汉仪润圆-65简" panose="00020600040101010101" charset="-122"/>
                <a:ea typeface="汉仪润圆-65简" panose="00020600040101010101" charset="-122"/>
              </a:endParaRPr>
            </a:p>
          </p:txBody>
        </p:sp>
      </p:grpSp>
      <p:sp>
        <p:nvSpPr>
          <p:cNvPr id="17" name="矩形 16"/>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0350" y="260652"/>
            <a:ext cx="705702" cy="705702"/>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1"/>
          <p:cNvSpPr/>
          <p:nvPr/>
        </p:nvSpPr>
        <p:spPr>
          <a:xfrm>
            <a:off x="704215" y="1918970"/>
            <a:ext cx="2371725" cy="3769360"/>
          </a:xfrm>
          <a:prstGeom prst="round2Diag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对角圆角矩形 2"/>
          <p:cNvSpPr/>
          <p:nvPr/>
        </p:nvSpPr>
        <p:spPr>
          <a:xfrm>
            <a:off x="3333115" y="1918970"/>
            <a:ext cx="2439035" cy="3769360"/>
          </a:xfrm>
          <a:prstGeom prst="round2Diag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对角圆角矩形 3"/>
          <p:cNvSpPr/>
          <p:nvPr/>
        </p:nvSpPr>
        <p:spPr>
          <a:xfrm>
            <a:off x="6010275" y="1918970"/>
            <a:ext cx="2543175" cy="3769360"/>
          </a:xfrm>
          <a:prstGeom prst="round2Diag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4"/>
          <p:cNvSpPr/>
          <p:nvPr/>
        </p:nvSpPr>
        <p:spPr>
          <a:xfrm>
            <a:off x="8868410" y="1918970"/>
            <a:ext cx="2534920" cy="3769360"/>
          </a:xfrm>
          <a:prstGeom prst="round2Diag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395730" y="2085975"/>
            <a:ext cx="849630" cy="821055"/>
            <a:chOff x="3572" y="2464"/>
            <a:chExt cx="1338" cy="1293"/>
          </a:xfrm>
        </p:grpSpPr>
        <p:sp>
          <p:nvSpPr>
            <p:cNvPr id="6" name="椭圆 5"/>
            <p:cNvSpPr/>
            <p:nvPr/>
          </p:nvSpPr>
          <p:spPr>
            <a:xfrm>
              <a:off x="3572" y="2464"/>
              <a:ext cx="1338" cy="1293"/>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4000">
                <a:solidFill>
                  <a:schemeClr val="bg1"/>
                </a:solidFill>
                <a:latin typeface="楷体" panose="02010609060101010101" charset="-122"/>
                <a:ea typeface="楷体" panose="02010609060101010101" charset="-122"/>
              </a:endParaRPr>
            </a:p>
          </p:txBody>
        </p:sp>
        <p:pic>
          <p:nvPicPr>
            <p:cNvPr id="8" name="图片 7" descr="app-6564341_640"/>
            <p:cNvPicPr>
              <a:picLocks noChangeAspect="1"/>
            </p:cNvPicPr>
            <p:nvPr/>
          </p:nvPicPr>
          <p:blipFill>
            <a:blip r:embed="rId1">
              <a:lum bright="-38000"/>
            </a:blip>
            <a:srcRect/>
            <a:stretch>
              <a:fillRect/>
            </a:stretch>
          </p:blipFill>
          <p:spPr>
            <a:xfrm>
              <a:off x="3724" y="2661"/>
              <a:ext cx="877" cy="899"/>
            </a:xfrm>
            <a:prstGeom prst="rect">
              <a:avLst/>
            </a:prstGeom>
          </p:spPr>
        </p:pic>
      </p:grpSp>
      <p:grpSp>
        <p:nvGrpSpPr>
          <p:cNvPr id="9" name="组合 8"/>
          <p:cNvGrpSpPr/>
          <p:nvPr/>
        </p:nvGrpSpPr>
        <p:grpSpPr>
          <a:xfrm>
            <a:off x="4099560" y="2085975"/>
            <a:ext cx="849630" cy="821055"/>
            <a:chOff x="8855" y="2464"/>
            <a:chExt cx="1338" cy="1293"/>
          </a:xfrm>
        </p:grpSpPr>
        <p:sp>
          <p:nvSpPr>
            <p:cNvPr id="23" name="椭圆 22"/>
            <p:cNvSpPr/>
            <p:nvPr/>
          </p:nvSpPr>
          <p:spPr>
            <a:xfrm>
              <a:off x="8855" y="2464"/>
              <a:ext cx="1338" cy="1293"/>
            </a:xfrm>
            <a:prstGeom prst="ellipse">
              <a:avLst/>
            </a:prstGeom>
            <a:solidFill>
              <a:srgbClr val="2F436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latin typeface="楷体" panose="02010609060101010101" charset="-122"/>
                <a:ea typeface="楷体" panose="02010609060101010101" charset="-122"/>
              </a:endParaRPr>
            </a:p>
          </p:txBody>
        </p:sp>
        <p:pic>
          <p:nvPicPr>
            <p:cNvPr id="10" name="图片 9" descr="app-6564341_640"/>
            <p:cNvPicPr>
              <a:picLocks noChangeAspect="1"/>
            </p:cNvPicPr>
            <p:nvPr/>
          </p:nvPicPr>
          <p:blipFill>
            <a:blip r:embed="rId2">
              <a:lum bright="100000"/>
            </a:blip>
            <a:srcRect/>
            <a:stretch>
              <a:fillRect/>
            </a:stretch>
          </p:blipFill>
          <p:spPr>
            <a:xfrm>
              <a:off x="8960" y="2594"/>
              <a:ext cx="981" cy="1033"/>
            </a:xfrm>
            <a:prstGeom prst="rect">
              <a:avLst/>
            </a:prstGeom>
          </p:spPr>
        </p:pic>
      </p:grpSp>
      <p:grpSp>
        <p:nvGrpSpPr>
          <p:cNvPr id="22" name="组合 21"/>
          <p:cNvGrpSpPr/>
          <p:nvPr/>
        </p:nvGrpSpPr>
        <p:grpSpPr>
          <a:xfrm>
            <a:off x="3427095" y="3263265"/>
            <a:ext cx="2178050" cy="1645922"/>
            <a:chOff x="7367683" y="3348720"/>
            <a:chExt cx="3571214" cy="697521"/>
          </a:xfrm>
        </p:grpSpPr>
        <p:sp>
          <p:nvSpPr>
            <p:cNvPr id="11" name="矩形 10"/>
            <p:cNvSpPr/>
            <p:nvPr/>
          </p:nvSpPr>
          <p:spPr>
            <a:xfrm>
              <a:off x="7495747" y="3498881"/>
              <a:ext cx="3443150" cy="547360"/>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24" name="矩形 23"/>
            <p:cNvSpPr/>
            <p:nvPr/>
          </p:nvSpPr>
          <p:spPr>
            <a:xfrm>
              <a:off x="7367683" y="3348720"/>
              <a:ext cx="3450437" cy="320235"/>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请输入内容</a:t>
              </a:r>
              <a:endPar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a:p>
              <a:pPr algn="ctr">
                <a:lnSpc>
                  <a:spcPct val="120000"/>
                </a:lnSpc>
              </a:pPr>
              <a:endPar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12" name="组合 11"/>
          <p:cNvGrpSpPr/>
          <p:nvPr/>
        </p:nvGrpSpPr>
        <p:grpSpPr>
          <a:xfrm>
            <a:off x="9032240" y="3263265"/>
            <a:ext cx="2178050" cy="1645922"/>
            <a:chOff x="7367683" y="3348720"/>
            <a:chExt cx="3571214" cy="697521"/>
          </a:xfrm>
        </p:grpSpPr>
        <p:sp>
          <p:nvSpPr>
            <p:cNvPr id="13" name="矩形 12"/>
            <p:cNvSpPr/>
            <p:nvPr/>
          </p:nvSpPr>
          <p:spPr>
            <a:xfrm>
              <a:off x="7495747" y="3498881"/>
              <a:ext cx="3443150" cy="547360"/>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14" name="矩形 13"/>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请输入内容</a:t>
              </a:r>
              <a:endPar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15" name="组合 14"/>
          <p:cNvGrpSpPr/>
          <p:nvPr/>
        </p:nvGrpSpPr>
        <p:grpSpPr>
          <a:xfrm>
            <a:off x="6192520" y="3263265"/>
            <a:ext cx="2178050" cy="1645922"/>
            <a:chOff x="7367683" y="3348720"/>
            <a:chExt cx="3571214" cy="697521"/>
          </a:xfrm>
        </p:grpSpPr>
        <p:sp>
          <p:nvSpPr>
            <p:cNvPr id="16" name="矩形 15"/>
            <p:cNvSpPr/>
            <p:nvPr/>
          </p:nvSpPr>
          <p:spPr>
            <a:xfrm>
              <a:off x="7495747" y="3498881"/>
              <a:ext cx="3443150" cy="547360"/>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bg1"/>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bg1"/>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17" name="矩形 16"/>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b="1" dirty="0">
                  <a:solidFill>
                    <a:schemeClr val="bg1"/>
                  </a:solidFill>
                  <a:uFillTx/>
                  <a:latin typeface="汉仪润圆-65简" panose="00020600040101010101" charset="-122"/>
                  <a:ea typeface="汉仪润圆-65简" panose="00020600040101010101" charset="-122"/>
                  <a:sym typeface="Arial" panose="020B0604020202020204" pitchFamily="34" charset="0"/>
                </a:rPr>
                <a:t>请输入内容</a:t>
              </a:r>
              <a:endParaRPr lang="zh-CN" altLang="en-US" b="1" dirty="0">
                <a:solidFill>
                  <a:schemeClr val="bg1"/>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18" name="组合 17"/>
          <p:cNvGrpSpPr/>
          <p:nvPr/>
        </p:nvGrpSpPr>
        <p:grpSpPr>
          <a:xfrm>
            <a:off x="798832" y="3263265"/>
            <a:ext cx="2104389" cy="1645922"/>
            <a:chOff x="7492627" y="3348720"/>
            <a:chExt cx="3450437" cy="697521"/>
          </a:xfrm>
        </p:grpSpPr>
        <p:sp>
          <p:nvSpPr>
            <p:cNvPr id="19" name="矩形 18"/>
            <p:cNvSpPr/>
            <p:nvPr/>
          </p:nvSpPr>
          <p:spPr>
            <a:xfrm>
              <a:off x="7495747" y="3498881"/>
              <a:ext cx="3443150" cy="547360"/>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bg1"/>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bg1"/>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20" name="矩形 19"/>
            <p:cNvSpPr/>
            <p:nvPr/>
          </p:nvSpPr>
          <p:spPr>
            <a:xfrm>
              <a:off x="7492627"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b="1" dirty="0">
                  <a:solidFill>
                    <a:schemeClr val="bg1"/>
                  </a:solidFill>
                  <a:uFillTx/>
                  <a:latin typeface="汉仪润圆-65简" panose="00020600040101010101" charset="-122"/>
                  <a:ea typeface="汉仪润圆-65简" panose="00020600040101010101" charset="-122"/>
                  <a:sym typeface="Arial" panose="020B0604020202020204" pitchFamily="34" charset="0"/>
                </a:rPr>
                <a:t>请输入内容</a:t>
              </a:r>
              <a:endParaRPr lang="zh-CN" altLang="zh-CN" b="1" dirty="0">
                <a:solidFill>
                  <a:schemeClr val="bg1"/>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31" name="组合 30"/>
          <p:cNvGrpSpPr/>
          <p:nvPr/>
        </p:nvGrpSpPr>
        <p:grpSpPr>
          <a:xfrm>
            <a:off x="9782175" y="2085975"/>
            <a:ext cx="849630" cy="821055"/>
            <a:chOff x="15405" y="3285"/>
            <a:chExt cx="1338" cy="1293"/>
          </a:xfrm>
        </p:grpSpPr>
        <p:sp>
          <p:nvSpPr>
            <p:cNvPr id="27" name="椭圆 26"/>
            <p:cNvSpPr/>
            <p:nvPr/>
          </p:nvSpPr>
          <p:spPr>
            <a:xfrm>
              <a:off x="15405" y="3285"/>
              <a:ext cx="1338" cy="1293"/>
            </a:xfrm>
            <a:prstGeom prst="ellipse">
              <a:avLst/>
            </a:prstGeom>
            <a:solidFill>
              <a:srgbClr val="2F436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latin typeface="楷体" panose="02010609060101010101" charset="-122"/>
                <a:ea typeface="楷体" panose="02010609060101010101" charset="-122"/>
              </a:endParaRPr>
            </a:p>
          </p:txBody>
        </p:sp>
        <p:pic>
          <p:nvPicPr>
            <p:cNvPr id="29" name="图片 28" descr="VCG41615256710"/>
            <p:cNvPicPr>
              <a:picLocks noChangeAspect="1"/>
            </p:cNvPicPr>
            <p:nvPr/>
          </p:nvPicPr>
          <p:blipFill>
            <a:blip r:embed="rId3">
              <a:clrChange>
                <a:clrFrom>
                  <a:srgbClr val="FFFFFF">
                    <a:alpha val="100000"/>
                  </a:srgbClr>
                </a:clrFrom>
                <a:clrTo>
                  <a:srgbClr val="FFFFFF">
                    <a:alpha val="100000"/>
                    <a:alpha val="0"/>
                  </a:srgbClr>
                </a:clrTo>
              </a:clrChange>
              <a:lum bright="94000"/>
            </a:blip>
            <a:srcRect/>
            <a:stretch>
              <a:fillRect/>
            </a:stretch>
          </p:blipFill>
          <p:spPr>
            <a:xfrm>
              <a:off x="15701" y="3530"/>
              <a:ext cx="777" cy="743"/>
            </a:xfrm>
            <a:prstGeom prst="rect">
              <a:avLst/>
            </a:prstGeom>
          </p:spPr>
        </p:pic>
      </p:grpSp>
      <p:grpSp>
        <p:nvGrpSpPr>
          <p:cNvPr id="30" name="组合 29"/>
          <p:cNvGrpSpPr/>
          <p:nvPr/>
        </p:nvGrpSpPr>
        <p:grpSpPr>
          <a:xfrm>
            <a:off x="6880860" y="2085975"/>
            <a:ext cx="849630" cy="821055"/>
            <a:chOff x="10836" y="3218"/>
            <a:chExt cx="1338" cy="1293"/>
          </a:xfrm>
        </p:grpSpPr>
        <p:sp>
          <p:nvSpPr>
            <p:cNvPr id="32" name="椭圆 31"/>
            <p:cNvSpPr/>
            <p:nvPr/>
          </p:nvSpPr>
          <p:spPr>
            <a:xfrm>
              <a:off x="10836" y="3218"/>
              <a:ext cx="1338" cy="1293"/>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4000">
                <a:solidFill>
                  <a:schemeClr val="bg1"/>
                </a:solidFill>
                <a:latin typeface="楷体" panose="02010609060101010101" charset="-122"/>
                <a:ea typeface="楷体" panose="02010609060101010101" charset="-122"/>
              </a:endParaRPr>
            </a:p>
          </p:txBody>
        </p:sp>
        <p:pic>
          <p:nvPicPr>
            <p:cNvPr id="34" name="图片 33" descr="VCG41615256710"/>
            <p:cNvPicPr>
              <a:picLocks noChangeAspect="1"/>
            </p:cNvPicPr>
            <p:nvPr/>
          </p:nvPicPr>
          <p:blipFill>
            <a:blip r:embed="rId4">
              <a:clrChange>
                <a:clrFrom>
                  <a:srgbClr val="FFFFFF">
                    <a:alpha val="100000"/>
                  </a:srgbClr>
                </a:clrFrom>
                <a:clrTo>
                  <a:srgbClr val="FFFFFF">
                    <a:alpha val="100000"/>
                    <a:alpha val="0"/>
                  </a:srgbClr>
                </a:clrTo>
              </a:clrChange>
              <a:lum bright="22000"/>
            </a:blip>
            <a:srcRect/>
            <a:stretch>
              <a:fillRect/>
            </a:stretch>
          </p:blipFill>
          <p:spPr>
            <a:xfrm rot="2580000">
              <a:off x="10999" y="3390"/>
              <a:ext cx="951" cy="950"/>
            </a:xfrm>
            <a:prstGeom prst="rect">
              <a:avLst/>
            </a:prstGeom>
          </p:spPr>
        </p:pic>
      </p:grpSp>
      <p:grpSp>
        <p:nvGrpSpPr>
          <p:cNvPr id="21" name="组合 20"/>
          <p:cNvGrpSpPr/>
          <p:nvPr/>
        </p:nvGrpSpPr>
        <p:grpSpPr>
          <a:xfrm>
            <a:off x="295910" y="325755"/>
            <a:ext cx="3467100" cy="502285"/>
            <a:chOff x="962" y="708"/>
            <a:chExt cx="5460" cy="791"/>
          </a:xfrm>
        </p:grpSpPr>
        <p:sp>
          <p:nvSpPr>
            <p:cNvPr id="25" name="文本框 24"/>
            <p:cNvSpPr txBox="1"/>
            <p:nvPr/>
          </p:nvSpPr>
          <p:spPr>
            <a:xfrm>
              <a:off x="962" y="708"/>
              <a:ext cx="4472" cy="72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rPr>
                <a:t>第一个标题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26" name="文本框 25"/>
            <p:cNvSpPr txBox="1"/>
            <p:nvPr/>
          </p:nvSpPr>
          <p:spPr>
            <a:xfrm>
              <a:off x="962" y="1113"/>
              <a:ext cx="5460" cy="386"/>
            </a:xfrm>
            <a:prstGeom prst="rect">
              <a:avLst/>
            </a:prstGeom>
            <a:noFill/>
          </p:spPr>
          <p:txBody>
            <a:bodyPr wrap="square" rtlCol="0">
              <a:spAutoFit/>
            </a:bodyPr>
            <a:lstStyle/>
            <a:p>
              <a:pPr algn="l"/>
              <a:endParaRPr lang="en-US" altLang="zh-CN" sz="1000" dirty="0">
                <a:solidFill>
                  <a:srgbClr val="2F436F"/>
                </a:solidFill>
                <a:latin typeface="汉仪润圆-65简" panose="00020600040101010101" charset="-122"/>
                <a:ea typeface="汉仪润圆-65简" panose="00020600040101010101" charset="-122"/>
              </a:endParaRPr>
            </a:p>
          </p:txBody>
        </p:sp>
      </p:grpSp>
      <p:sp>
        <p:nvSpPr>
          <p:cNvPr id="28" name="矩形 27"/>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13"/>
          <p:cNvPicPr>
            <a:picLocks noChangeAspect="1"/>
          </p:cNvPicPr>
          <p:nvPr/>
        </p:nvPicPr>
        <p:blipFill>
          <a:blip r:embed="rId5"/>
          <a:stretch>
            <a:fillRect/>
          </a:stretch>
        </p:blipFill>
        <p:spPr>
          <a:xfrm>
            <a:off x="11280350" y="246798"/>
            <a:ext cx="705702" cy="705702"/>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46037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rPr>
              <a:t>第一个标题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sp>
        <p:nvSpPr>
          <p:cNvPr id="22" name="矩形: 圆角 21"/>
          <p:cNvSpPr/>
          <p:nvPr>
            <p:custDataLst>
              <p:tags r:id="rId2"/>
            </p:custDataLst>
          </p:nvPr>
        </p:nvSpPr>
        <p:spPr>
          <a:xfrm>
            <a:off x="8486200" y="1704109"/>
            <a:ext cx="3002973" cy="3429000"/>
          </a:xfrm>
          <a:prstGeom prst="roundRect">
            <a:avLst>
              <a:gd name="adj" fmla="val 6886"/>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1" name="矩形: 圆角 20"/>
          <p:cNvSpPr/>
          <p:nvPr>
            <p:custDataLst>
              <p:tags r:id="rId3"/>
            </p:custDataLst>
          </p:nvPr>
        </p:nvSpPr>
        <p:spPr>
          <a:xfrm>
            <a:off x="4605931" y="1704109"/>
            <a:ext cx="3002973" cy="3429000"/>
          </a:xfrm>
          <a:prstGeom prst="roundRect">
            <a:avLst>
              <a:gd name="adj" fmla="val 6886"/>
            </a:avLst>
          </a:prstGeom>
          <a:solidFill>
            <a:srgbClr val="EFF0F5"/>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7" name="箭头: 右 7"/>
          <p:cNvSpPr/>
          <p:nvPr>
            <p:custDataLst>
              <p:tags r:id="rId4"/>
            </p:custDataLst>
          </p:nvPr>
        </p:nvSpPr>
        <p:spPr>
          <a:xfrm>
            <a:off x="7832399" y="3315067"/>
            <a:ext cx="430306" cy="20708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0" name="箭头: 右 8"/>
          <p:cNvSpPr/>
          <p:nvPr>
            <p:custDataLst>
              <p:tags r:id="rId5"/>
            </p:custDataLst>
          </p:nvPr>
        </p:nvSpPr>
        <p:spPr>
          <a:xfrm>
            <a:off x="3931754" y="3315067"/>
            <a:ext cx="430306" cy="20708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2" name="矩形: 圆角 10"/>
          <p:cNvSpPr/>
          <p:nvPr>
            <p:custDataLst>
              <p:tags r:id="rId6"/>
            </p:custDataLst>
          </p:nvPr>
        </p:nvSpPr>
        <p:spPr>
          <a:xfrm>
            <a:off x="691290" y="5682728"/>
            <a:ext cx="10819990" cy="446930"/>
          </a:xfrm>
          <a:prstGeom prst="roundRect">
            <a:avLst>
              <a:gd name="adj" fmla="val 18392"/>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点击输入内容</a:t>
            </a:r>
            <a:r>
              <a:rPr lang="zh-CN" altLang="en-US" sz="2000" noProof="0" dirty="0">
                <a:ln>
                  <a:noFill/>
                </a:ln>
                <a:solidFill>
                  <a:prstClr val="white"/>
                </a:solidFill>
                <a:effectLst/>
                <a:uLnTx/>
                <a:uFillTx/>
                <a:latin typeface="Arial" panose="020B0604020202020204"/>
                <a:ea typeface="微软雅黑 Light" panose="020B0502040204020203" pitchFamily="34" charset="-122"/>
                <a:sym typeface="+mn-ea"/>
              </a:rPr>
              <a:t>点击输入内容点击输入内容点击输入内容</a:t>
            </a:r>
            <a:endPar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3" name="矩形: 圆角 3"/>
          <p:cNvSpPr/>
          <p:nvPr>
            <p:custDataLst>
              <p:tags r:id="rId7"/>
            </p:custDataLst>
          </p:nvPr>
        </p:nvSpPr>
        <p:spPr>
          <a:xfrm>
            <a:off x="695098" y="1704109"/>
            <a:ext cx="3002973" cy="3429000"/>
          </a:xfrm>
          <a:prstGeom prst="roundRect">
            <a:avLst>
              <a:gd name="adj" fmla="val 6886"/>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4" name="文本框 13"/>
          <p:cNvSpPr txBox="1"/>
          <p:nvPr>
            <p:custDataLst>
              <p:tags r:id="rId8"/>
            </p:custDataLst>
          </p:nvPr>
        </p:nvSpPr>
        <p:spPr>
          <a:xfrm>
            <a:off x="845015" y="1896471"/>
            <a:ext cx="2703138" cy="83503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我是小标题</a:t>
            </a:r>
            <a:endParaRPr kumimoji="0" lang="en-US" altLang="zh-CN"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简单概括这部分内容</a:t>
            </a:r>
            <a:endParaRPr kumimoji="0" lang="zh-CN" altLang="en-US"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p:txBody>
      </p:sp>
      <p:sp>
        <p:nvSpPr>
          <p:cNvPr id="16" name="文本框 15"/>
          <p:cNvSpPr txBox="1"/>
          <p:nvPr>
            <p:custDataLst>
              <p:tags r:id="rId9"/>
            </p:custDataLst>
          </p:nvPr>
        </p:nvSpPr>
        <p:spPr>
          <a:xfrm>
            <a:off x="916135" y="2756276"/>
            <a:ext cx="2560898" cy="2084070"/>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点击输入内容点击输入内容点击输入内容点击输入内容点击输入内容点击输入内容点击输入内容点击输入内容</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p:txBody>
      </p:sp>
      <p:cxnSp>
        <p:nvCxnSpPr>
          <p:cNvPr id="17" name="直接连接符 16"/>
          <p:cNvCxnSpPr/>
          <p:nvPr>
            <p:custDataLst>
              <p:tags r:id="rId10"/>
            </p:custDataLst>
          </p:nvPr>
        </p:nvCxnSpPr>
        <p:spPr>
          <a:xfrm>
            <a:off x="1879661" y="4831773"/>
            <a:ext cx="6338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739803" y="1896471"/>
            <a:ext cx="2703138" cy="3275980"/>
            <a:chOff x="4738574" y="1896471"/>
            <a:chExt cx="2703138" cy="3275980"/>
          </a:xfrm>
        </p:grpSpPr>
        <p:sp>
          <p:nvSpPr>
            <p:cNvPr id="27" name="文本框 26"/>
            <p:cNvSpPr txBox="1"/>
            <p:nvPr>
              <p:custDataLst>
                <p:tags r:id="rId11"/>
              </p:custDataLst>
            </p:nvPr>
          </p:nvSpPr>
          <p:spPr>
            <a:xfrm>
              <a:off x="4738574" y="1896471"/>
              <a:ext cx="2703138" cy="83503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我是小标题</a:t>
              </a:r>
              <a:endParaRPr kumimoji="0" lang="en-US" altLang="zh-CN"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简单概括这部分内容</a:t>
              </a:r>
              <a:endParaRPr kumimoji="0" lang="zh-CN" altLang="en-US"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p:txBody>
        </p:sp>
        <p:sp>
          <p:nvSpPr>
            <p:cNvPr id="28" name="文本框 27"/>
            <p:cNvSpPr txBox="1"/>
            <p:nvPr>
              <p:custDataLst>
                <p:tags r:id="rId12"/>
              </p:custDataLst>
            </p:nvPr>
          </p:nvSpPr>
          <p:spPr>
            <a:xfrm>
              <a:off x="4809694" y="2756276"/>
              <a:ext cx="2560898" cy="2416175"/>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点击输入内容点击输入内容点击输入内容点击输入内容点击输入内容点击输入内容点击输入内容点击输入内容</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p:txBody>
        </p:sp>
        <p:cxnSp>
          <p:nvCxnSpPr>
            <p:cNvPr id="29" name="直接连接符 28"/>
            <p:cNvCxnSpPr/>
            <p:nvPr>
              <p:custDataLst>
                <p:tags r:id="rId13"/>
              </p:custDataLst>
            </p:nvPr>
          </p:nvCxnSpPr>
          <p:spPr>
            <a:xfrm>
              <a:off x="5773220" y="4831773"/>
              <a:ext cx="6338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custDataLst>
              <p:tags r:id="rId14"/>
            </p:custDataLst>
          </p:nvPr>
        </p:nvSpPr>
        <p:spPr>
          <a:xfrm>
            <a:off x="8643847" y="1896471"/>
            <a:ext cx="2703138" cy="83503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我是小标题</a:t>
            </a:r>
            <a:endParaRPr kumimoji="0" lang="en-US" altLang="zh-CN"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简单概括这部分内容</a:t>
            </a:r>
            <a:endParaRPr kumimoji="0" lang="zh-CN" altLang="en-US" sz="21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p:txBody>
      </p:sp>
      <p:sp>
        <p:nvSpPr>
          <p:cNvPr id="32" name="文本框 31"/>
          <p:cNvSpPr txBox="1"/>
          <p:nvPr>
            <p:custDataLst>
              <p:tags r:id="rId15"/>
            </p:custDataLst>
          </p:nvPr>
        </p:nvSpPr>
        <p:spPr>
          <a:xfrm>
            <a:off x="8714967" y="2756276"/>
            <a:ext cx="2560898" cy="2416175"/>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点击输入内容点击输入内容点击输入内容点击输入内容点击输入内容点击输入内容点击输入内容点击输入内容</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20000"/>
              </a:lnSpc>
              <a:spcBef>
                <a:spcPts val="0"/>
              </a:spcBef>
              <a:spcAft>
                <a:spcPts val="0"/>
              </a:spcAft>
              <a:buClrTx/>
              <a:buSzTx/>
              <a:buFontTx/>
              <a:buNone/>
              <a:defRPr/>
            </a:pP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p:txBody>
      </p:sp>
      <p:cxnSp>
        <p:nvCxnSpPr>
          <p:cNvPr id="33" name="直接连接符 32"/>
          <p:cNvCxnSpPr/>
          <p:nvPr>
            <p:custDataLst>
              <p:tags r:id="rId16"/>
            </p:custDataLst>
          </p:nvPr>
        </p:nvCxnSpPr>
        <p:spPr>
          <a:xfrm>
            <a:off x="9678493" y="4831773"/>
            <a:ext cx="6338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17"/>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315926" y="2399856"/>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b="1" dirty="0">
                <a:solidFill>
                  <a:schemeClr val="bg1"/>
                </a:solidFill>
                <a:latin typeface="Times New Roman" panose="02020603050405020304" pitchFamily="18" charset="0"/>
                <a:ea typeface="汉仪润圆-65简" panose="00020600040101010101" charset="-122"/>
                <a:cs typeface="Times New Roman" panose="02020603050405020304" pitchFamily="18" charset="0"/>
              </a:rPr>
              <a:t>2</a:t>
            </a:r>
            <a:endParaRPr lang="en-US" altLang="zh-CN" sz="12000" b="1" dirty="0">
              <a:solidFill>
                <a:schemeClr val="bg1"/>
              </a:solidFill>
              <a:latin typeface="Times New Roman" panose="02020603050405020304" pitchFamily="18" charset="0"/>
              <a:ea typeface="汉仪润圆-65简" panose="00020600040101010101" charset="-122"/>
              <a:cs typeface="Times New Roman" panose="02020603050405020304" pitchFamily="18" charset="0"/>
            </a:endParaRPr>
          </a:p>
        </p:txBody>
      </p:sp>
      <p:sp>
        <p:nvSpPr>
          <p:cNvPr id="2" name="矩形 1"/>
          <p:cNvSpPr/>
          <p:nvPr/>
        </p:nvSpPr>
        <p:spPr bwMode="auto">
          <a:xfrm>
            <a:off x="4619164" y="2688868"/>
            <a:ext cx="3230880" cy="1014730"/>
          </a:xfrm>
          <a:prstGeom prst="rect">
            <a:avLst/>
          </a:prstGeom>
          <a:noFill/>
        </p:spPr>
        <p:txBody>
          <a:bodyPr wrap="none">
            <a:spAutoFit/>
          </a:bodyPr>
          <a:lstStyle/>
          <a:p>
            <a:pPr algn="l">
              <a:defRPr/>
            </a:pPr>
            <a:r>
              <a:rPr lang="zh-CN" altLang="en-US" sz="6000" b="1" dirty="0">
                <a:solidFill>
                  <a:srgbClr val="2F436F"/>
                </a:solidFill>
                <a:latin typeface="微软雅黑" panose="020B0503020204020204" charset="-122"/>
                <a:ea typeface="微软雅黑" panose="020B0503020204020204" charset="-122"/>
                <a:sym typeface="+mn-ea"/>
              </a:rPr>
              <a:t>检索</a:t>
            </a:r>
            <a:r>
              <a:rPr lang="zh-CN" altLang="en-US" sz="6000" b="1" dirty="0">
                <a:solidFill>
                  <a:srgbClr val="2F436F"/>
                </a:solidFill>
                <a:latin typeface="微软雅黑" panose="020B0503020204020204" charset="-122"/>
                <a:ea typeface="微软雅黑" panose="020B0503020204020204" charset="-122"/>
                <a:sym typeface="+mn-ea"/>
              </a:rPr>
              <a:t>过程</a:t>
            </a:r>
            <a:endParaRPr lang="zh-CN" altLang="en-US" sz="6000" b="1" dirty="0">
              <a:solidFill>
                <a:srgbClr val="2F436F"/>
              </a:solidFill>
              <a:latin typeface="微软雅黑" panose="020B0503020204020204" charset="-122"/>
              <a:ea typeface="微软雅黑" panose="020B0503020204020204" charset="-122"/>
              <a:sym typeface="+mn-ea"/>
            </a:endParaRPr>
          </a:p>
        </p:txBody>
      </p:sp>
      <p:sp>
        <p:nvSpPr>
          <p:cNvPr id="5" name="椭圆 4"/>
          <p:cNvSpPr/>
          <p:nvPr>
            <p:custDataLst>
              <p:tags r:id="rId1"/>
            </p:custDataLst>
          </p:nvPr>
        </p:nvSpPr>
        <p:spPr>
          <a:xfrm>
            <a:off x="10334625" y="685800"/>
            <a:ext cx="533400" cy="533400"/>
          </a:xfrm>
          <a:prstGeom prst="ellipse">
            <a:avLst/>
          </a:prstGeom>
          <a:noFill/>
          <a:ln w="38100">
            <a:solidFill>
              <a:srgbClr val="2F436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任意多边形: 形状 4"/>
          <p:cNvSpPr/>
          <p:nvPr>
            <p:custDataLst>
              <p:tags r:id="rId2"/>
            </p:custDataLst>
          </p:nvPr>
        </p:nvSpPr>
        <p:spPr>
          <a:xfrm>
            <a:off x="11074402" y="5660572"/>
            <a:ext cx="1117599" cy="1197428"/>
          </a:xfrm>
          <a:custGeom>
            <a:avLst/>
            <a:gdLst>
              <a:gd name="connsiteX0" fmla="*/ 921657 w 1117599"/>
              <a:gd name="connsiteY0" fmla="*/ 0 h 1197428"/>
              <a:gd name="connsiteX1" fmla="*/ 1107403 w 1117599"/>
              <a:gd name="connsiteY1" fmla="*/ 18725 h 1197428"/>
              <a:gd name="connsiteX2" fmla="*/ 1117599 w 1117599"/>
              <a:gd name="connsiteY2" fmla="*/ 21347 h 1197428"/>
              <a:gd name="connsiteX3" fmla="*/ 1117599 w 1117599"/>
              <a:gd name="connsiteY3" fmla="*/ 1197428 h 1197428"/>
              <a:gd name="connsiteX4" fmla="*/ 46670 w 1117599"/>
              <a:gd name="connsiteY4" fmla="*/ 1197428 h 1197428"/>
              <a:gd name="connsiteX5" fmla="*/ 18725 w 1117599"/>
              <a:gd name="connsiteY5" fmla="*/ 1107403 h 1197428"/>
              <a:gd name="connsiteX6" fmla="*/ 0 w 1117599"/>
              <a:gd name="connsiteY6" fmla="*/ 921657 h 1197428"/>
              <a:gd name="connsiteX7" fmla="*/ 921657 w 1117599"/>
              <a:gd name="connsiteY7" fmla="*/ 0 h 119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599" h="1197428">
                <a:moveTo>
                  <a:pt x="921657" y="0"/>
                </a:moveTo>
                <a:cubicBezTo>
                  <a:pt x="985284" y="0"/>
                  <a:pt x="1047405" y="6448"/>
                  <a:pt x="1107403" y="18725"/>
                </a:cubicBezTo>
                <a:lnTo>
                  <a:pt x="1117599" y="21347"/>
                </a:lnTo>
                <a:lnTo>
                  <a:pt x="1117599" y="1197428"/>
                </a:lnTo>
                <a:lnTo>
                  <a:pt x="46670" y="1197428"/>
                </a:lnTo>
                <a:lnTo>
                  <a:pt x="18725" y="1107403"/>
                </a:lnTo>
                <a:cubicBezTo>
                  <a:pt x="6448" y="1047406"/>
                  <a:pt x="0" y="985284"/>
                  <a:pt x="0" y="921657"/>
                </a:cubicBezTo>
                <a:cubicBezTo>
                  <a:pt x="0" y="412640"/>
                  <a:pt x="412640" y="0"/>
                  <a:pt x="921657" y="0"/>
                </a:cubicBezTo>
                <a:close/>
              </a:path>
            </a:pathLst>
          </a:custGeom>
          <a:solidFill>
            <a:srgbClr val="2F436F"/>
          </a:solidFill>
          <a:ln>
            <a:solidFill>
              <a:srgbClr val="2F436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8" name="弧形 7"/>
          <p:cNvSpPr/>
          <p:nvPr/>
        </p:nvSpPr>
        <p:spPr>
          <a:xfrm rot="2760000">
            <a:off x="-483870" y="-448310"/>
            <a:ext cx="2729865" cy="2886075"/>
          </a:xfrm>
          <a:prstGeom prst="arc">
            <a:avLst>
              <a:gd name="adj1" fmla="val 16200000"/>
              <a:gd name="adj2" fmla="val 4929030"/>
            </a:avLst>
          </a:prstGeom>
          <a:ln w="38100">
            <a:solidFill>
              <a:srgbClr val="68779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 name="图形 13"/>
          <p:cNvPicPr>
            <a:picLocks noChangeAspect="1"/>
          </p:cNvPicPr>
          <p:nvPr/>
        </p:nvPicPr>
        <p:blipFill>
          <a:blip r:embed="rId3"/>
          <a:stretch>
            <a:fillRect/>
          </a:stretch>
        </p:blipFill>
        <p:spPr>
          <a:xfrm>
            <a:off x="11280350" y="246798"/>
            <a:ext cx="705702" cy="705702"/>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7" grpId="0" bldLvl="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256540"/>
            <a:ext cx="2839720" cy="460375"/>
          </a:xfrm>
          <a:prstGeom prst="rect">
            <a:avLst/>
          </a:prstGeom>
          <a:noFill/>
        </p:spPr>
        <p:txBody>
          <a:bodyPr wrap="square" rtlCol="0">
            <a:spAutoFit/>
          </a:bodyPr>
          <a:p>
            <a:pPr algn="l"/>
            <a:r>
              <a:rPr lang="zh-CN" altLang="en-US" sz="2400" b="1" dirty="0">
                <a:solidFill>
                  <a:srgbClr val="2F436F"/>
                </a:solidFill>
                <a:latin typeface="微软雅黑" panose="020B0503020204020204" charset="-122"/>
                <a:ea typeface="微软雅黑" panose="020B0503020204020204" charset="-122"/>
              </a:rPr>
              <a:t>检索</a:t>
            </a:r>
            <a:r>
              <a:rPr lang="zh-CN" altLang="en-US" sz="2400" b="1" dirty="0">
                <a:solidFill>
                  <a:srgbClr val="2F436F"/>
                </a:solidFill>
                <a:latin typeface="微软雅黑" panose="020B0503020204020204" charset="-122"/>
                <a:ea typeface="微软雅黑" panose="020B0503020204020204" charset="-122"/>
              </a:rPr>
              <a:t>思路</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291148"/>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283210" y="3175000"/>
            <a:ext cx="2072640" cy="544830"/>
          </a:xfrm>
          <a:prstGeom prst="rect">
            <a:avLst/>
          </a:prstGeom>
          <a:noFill/>
        </p:spPr>
        <p:txBody>
          <a:bodyPr wrap="square" rtlCol="0" anchor="ctr" anchorCtr="0">
            <a:noAutofit/>
          </a:bodyPr>
          <a:p>
            <a:pPr algn="ctr"/>
            <a:r>
              <a:rPr lang="zh-CN" altLang="en-US" sz="2000" b="1">
                <a:solidFill>
                  <a:srgbClr val="2F436F"/>
                </a:solidFill>
                <a:sym typeface="+mn-ea"/>
              </a:rPr>
              <a:t>分析研究主题</a:t>
            </a:r>
            <a:endParaRPr lang="zh-CN" altLang="en-US" sz="2000" b="1">
              <a:solidFill>
                <a:srgbClr val="2F436F"/>
              </a:solidFill>
              <a:sym typeface="+mn-ea"/>
            </a:endParaRPr>
          </a:p>
          <a:p>
            <a:pPr algn="ctr"/>
            <a:r>
              <a:rPr lang="zh-CN" altLang="en-US" sz="2000" b="1">
                <a:solidFill>
                  <a:srgbClr val="2F436F"/>
                </a:solidFill>
                <a:sym typeface="+mn-ea"/>
              </a:rPr>
              <a:t>确定</a:t>
            </a:r>
            <a:r>
              <a:rPr lang="zh-CN" altLang="en-US" sz="2000" b="1">
                <a:solidFill>
                  <a:srgbClr val="2F436F"/>
                </a:solidFill>
                <a:sym typeface="+mn-ea"/>
              </a:rPr>
              <a:t>核心检索词</a:t>
            </a:r>
            <a:endParaRPr lang="zh-CN" altLang="en-US" sz="2000" b="1">
              <a:solidFill>
                <a:srgbClr val="2F436F"/>
              </a:solidFill>
              <a:sym typeface="+mn-ea"/>
            </a:endParaRPr>
          </a:p>
        </p:txBody>
      </p:sp>
      <p:sp>
        <p:nvSpPr>
          <p:cNvPr id="10" name="文本框 9"/>
          <p:cNvSpPr txBox="1"/>
          <p:nvPr/>
        </p:nvSpPr>
        <p:spPr>
          <a:xfrm>
            <a:off x="2980690" y="4482465"/>
            <a:ext cx="1537335" cy="398780"/>
          </a:xfrm>
          <a:prstGeom prst="rect">
            <a:avLst/>
          </a:prstGeom>
          <a:noFill/>
        </p:spPr>
        <p:txBody>
          <a:bodyPr wrap="square" rtlCol="0" anchor="t">
            <a:spAutoFit/>
          </a:bodyPr>
          <a:p>
            <a:r>
              <a:rPr lang="zh-CN" altLang="en-US" sz="2000" b="1">
                <a:solidFill>
                  <a:srgbClr val="2F436F"/>
                </a:solidFill>
                <a:sym typeface="+mn-ea"/>
              </a:rPr>
              <a:t>确定信息源</a:t>
            </a:r>
            <a:endParaRPr lang="zh-CN" altLang="en-US" sz="2000" b="1">
              <a:solidFill>
                <a:srgbClr val="2F436F"/>
              </a:solidFill>
              <a:sym typeface="+mn-ea"/>
            </a:endParaRPr>
          </a:p>
        </p:txBody>
      </p:sp>
      <p:sp>
        <p:nvSpPr>
          <p:cNvPr id="12" name="文本框 11"/>
          <p:cNvSpPr txBox="1"/>
          <p:nvPr/>
        </p:nvSpPr>
        <p:spPr>
          <a:xfrm>
            <a:off x="5291455" y="3107055"/>
            <a:ext cx="1595120" cy="831215"/>
          </a:xfrm>
          <a:prstGeom prst="rect">
            <a:avLst/>
          </a:prstGeom>
          <a:noFill/>
        </p:spPr>
        <p:txBody>
          <a:bodyPr wrap="square" rtlCol="0" anchor="t">
            <a:noAutofit/>
          </a:bodyPr>
          <a:p>
            <a:r>
              <a:rPr lang="zh-CN" altLang="en-US" sz="2000" b="1">
                <a:solidFill>
                  <a:srgbClr val="2F436F"/>
                </a:solidFill>
                <a:sym typeface="+mn-ea"/>
              </a:rPr>
              <a:t>拓展检索词</a:t>
            </a:r>
            <a:endParaRPr lang="zh-CN" altLang="en-US" sz="2000" b="1">
              <a:solidFill>
                <a:srgbClr val="2F436F"/>
              </a:solidFill>
              <a:sym typeface="+mn-ea"/>
            </a:endParaRPr>
          </a:p>
          <a:p>
            <a:r>
              <a:rPr lang="zh-CN" altLang="en-US" sz="2000" b="1">
                <a:solidFill>
                  <a:srgbClr val="2F436F"/>
                </a:solidFill>
                <a:sym typeface="+mn-ea"/>
              </a:rPr>
              <a:t>提高</a:t>
            </a:r>
            <a:r>
              <a:rPr lang="zh-CN" altLang="en-US" sz="2000" b="1">
                <a:solidFill>
                  <a:srgbClr val="FF0000"/>
                </a:solidFill>
                <a:sym typeface="+mn-ea"/>
              </a:rPr>
              <a:t>检全率</a:t>
            </a:r>
            <a:endParaRPr lang="zh-CN" altLang="en-US" sz="2000" b="1">
              <a:solidFill>
                <a:srgbClr val="FF0000"/>
              </a:solidFill>
              <a:sym typeface="+mn-ea"/>
            </a:endParaRPr>
          </a:p>
        </p:txBody>
      </p:sp>
      <p:sp>
        <p:nvSpPr>
          <p:cNvPr id="16" name="文本框 15"/>
          <p:cNvSpPr txBox="1"/>
          <p:nvPr/>
        </p:nvSpPr>
        <p:spPr>
          <a:xfrm>
            <a:off x="7451090" y="4406265"/>
            <a:ext cx="1814830" cy="875030"/>
          </a:xfrm>
          <a:prstGeom prst="rect">
            <a:avLst/>
          </a:prstGeom>
          <a:noFill/>
        </p:spPr>
        <p:txBody>
          <a:bodyPr wrap="square" rtlCol="0" anchor="t">
            <a:noAutofit/>
          </a:bodyPr>
          <a:p>
            <a:pPr algn="ctr"/>
            <a:r>
              <a:rPr lang="zh-CN" altLang="en-US" sz="2000" b="1">
                <a:solidFill>
                  <a:srgbClr val="2F436F"/>
                </a:solidFill>
                <a:sym typeface="+mn-ea"/>
              </a:rPr>
              <a:t>精确迭代检索</a:t>
            </a:r>
            <a:endParaRPr lang="zh-CN" altLang="en-US" sz="2000" b="1">
              <a:solidFill>
                <a:srgbClr val="2F436F"/>
              </a:solidFill>
              <a:sym typeface="+mn-ea"/>
            </a:endParaRPr>
          </a:p>
          <a:p>
            <a:pPr algn="ctr"/>
            <a:r>
              <a:rPr lang="zh-CN" altLang="en-US" sz="2000" b="1">
                <a:solidFill>
                  <a:srgbClr val="2F436F"/>
                </a:solidFill>
                <a:sym typeface="+mn-ea"/>
              </a:rPr>
              <a:t>提高</a:t>
            </a:r>
            <a:r>
              <a:rPr lang="zh-CN" altLang="en-US" sz="2000" b="1">
                <a:solidFill>
                  <a:srgbClr val="FF0000"/>
                </a:solidFill>
                <a:sym typeface="+mn-ea"/>
              </a:rPr>
              <a:t>检准率</a:t>
            </a:r>
            <a:endParaRPr lang="zh-CN" altLang="en-US" sz="2000" b="1">
              <a:solidFill>
                <a:srgbClr val="FF0000"/>
              </a:solidFill>
              <a:sym typeface="+mn-ea"/>
            </a:endParaRPr>
          </a:p>
        </p:txBody>
      </p:sp>
      <p:pic>
        <p:nvPicPr>
          <p:cNvPr id="19" name="图形 13"/>
          <p:cNvPicPr>
            <a:picLocks noChangeAspect="1"/>
          </p:cNvPicPr>
          <p:nvPr/>
        </p:nvPicPr>
        <p:blipFill>
          <a:blip r:embed="rId1"/>
          <a:stretch>
            <a:fillRect/>
          </a:stretch>
        </p:blipFill>
        <p:spPr>
          <a:xfrm>
            <a:off x="11280350" y="246798"/>
            <a:ext cx="705702" cy="705702"/>
          </a:xfrm>
          <a:prstGeom prst="rect">
            <a:avLst/>
          </a:prstGeom>
        </p:spPr>
      </p:pic>
      <p:sp>
        <p:nvSpPr>
          <p:cNvPr id="10359" name="任意多边形: 形状 10358"/>
          <p:cNvSpPr/>
          <p:nvPr>
            <p:custDataLst>
              <p:tags r:id="rId2"/>
            </p:custDataLst>
          </p:nvPr>
        </p:nvSpPr>
        <p:spPr>
          <a:xfrm rot="18000044">
            <a:off x="2487083" y="1877092"/>
            <a:ext cx="155199" cy="2059899"/>
          </a:xfrm>
          <a:custGeom>
            <a:avLst/>
            <a:gdLst>
              <a:gd name="connsiteX0" fmla="*/ 0 w 149685"/>
              <a:gd name="connsiteY0" fmla="*/ 0 h 1747545"/>
              <a:gd name="connsiteX1" fmla="*/ 149686 w 149685"/>
              <a:gd name="connsiteY1" fmla="*/ 0 h 1747545"/>
              <a:gd name="connsiteX2" fmla="*/ 149686 w 149685"/>
              <a:gd name="connsiteY2" fmla="*/ 1747546 h 1747545"/>
              <a:gd name="connsiteX3" fmla="*/ 0 w 149685"/>
              <a:gd name="connsiteY3" fmla="*/ 1747546 h 1747545"/>
            </a:gdLst>
            <a:ahLst/>
            <a:cxnLst>
              <a:cxn ang="0">
                <a:pos x="connsiteX0" y="connsiteY0"/>
              </a:cxn>
              <a:cxn ang="0">
                <a:pos x="connsiteX1" y="connsiteY1"/>
              </a:cxn>
              <a:cxn ang="0">
                <a:pos x="connsiteX2" y="connsiteY2"/>
              </a:cxn>
              <a:cxn ang="0">
                <a:pos x="connsiteX3" y="connsiteY3"/>
              </a:cxn>
            </a:cxnLst>
            <a:rect l="l" t="t" r="r" b="b"/>
            <a:pathLst>
              <a:path w="149685" h="1747545">
                <a:moveTo>
                  <a:pt x="0" y="0"/>
                </a:moveTo>
                <a:lnTo>
                  <a:pt x="149686" y="0"/>
                </a:lnTo>
                <a:lnTo>
                  <a:pt x="149686" y="1747546"/>
                </a:lnTo>
                <a:lnTo>
                  <a:pt x="0" y="1747546"/>
                </a:lnTo>
                <a:close/>
              </a:path>
            </a:pathLst>
          </a:custGeom>
          <a:solidFill>
            <a:schemeClr val="dk1">
              <a:lumMod val="35000"/>
              <a:lumOff val="65000"/>
              <a:alpha val="15000"/>
            </a:schemeClr>
          </a:solidFill>
          <a:ln w="4549" cap="flat">
            <a:noFill/>
            <a:prstDash val="solid"/>
            <a:miter/>
          </a:ln>
        </p:spPr>
        <p:txBody>
          <a:bodyPr rtlCol="0" anchor="ctr"/>
          <a:lstStyle/>
          <a:p>
            <a:endParaRPr lang="zh-CN" altLang="en-US"/>
          </a:p>
        </p:txBody>
      </p:sp>
      <p:sp>
        <p:nvSpPr>
          <p:cNvPr id="10360" name="任意多边形: 形状 10359"/>
          <p:cNvSpPr/>
          <p:nvPr>
            <p:custDataLst>
              <p:tags r:id="rId3"/>
            </p:custDataLst>
          </p:nvPr>
        </p:nvSpPr>
        <p:spPr>
          <a:xfrm rot="18000044">
            <a:off x="7187987" y="1874458"/>
            <a:ext cx="155199" cy="2070901"/>
          </a:xfrm>
          <a:custGeom>
            <a:avLst/>
            <a:gdLst>
              <a:gd name="connsiteX0" fmla="*/ 0 w 149685"/>
              <a:gd name="connsiteY0" fmla="*/ 0 h 1747545"/>
              <a:gd name="connsiteX1" fmla="*/ 149686 w 149685"/>
              <a:gd name="connsiteY1" fmla="*/ 0 h 1747545"/>
              <a:gd name="connsiteX2" fmla="*/ 149686 w 149685"/>
              <a:gd name="connsiteY2" fmla="*/ 1747546 h 1747545"/>
              <a:gd name="connsiteX3" fmla="*/ 0 w 149685"/>
              <a:gd name="connsiteY3" fmla="*/ 1747546 h 1747545"/>
            </a:gdLst>
            <a:ahLst/>
            <a:cxnLst>
              <a:cxn ang="0">
                <a:pos x="connsiteX0" y="connsiteY0"/>
              </a:cxn>
              <a:cxn ang="0">
                <a:pos x="connsiteX1" y="connsiteY1"/>
              </a:cxn>
              <a:cxn ang="0">
                <a:pos x="connsiteX2" y="connsiteY2"/>
              </a:cxn>
              <a:cxn ang="0">
                <a:pos x="connsiteX3" y="connsiteY3"/>
              </a:cxn>
            </a:cxnLst>
            <a:rect l="l" t="t" r="r" b="b"/>
            <a:pathLst>
              <a:path w="149685" h="1747545">
                <a:moveTo>
                  <a:pt x="0" y="0"/>
                </a:moveTo>
                <a:lnTo>
                  <a:pt x="149686" y="0"/>
                </a:lnTo>
                <a:lnTo>
                  <a:pt x="149686" y="1747546"/>
                </a:lnTo>
                <a:lnTo>
                  <a:pt x="0" y="1747546"/>
                </a:lnTo>
                <a:close/>
              </a:path>
            </a:pathLst>
          </a:custGeom>
          <a:solidFill>
            <a:schemeClr val="dk1">
              <a:lumMod val="35000"/>
              <a:lumOff val="65000"/>
              <a:alpha val="15000"/>
            </a:schemeClr>
          </a:solidFill>
          <a:ln w="4549" cap="flat">
            <a:noFill/>
            <a:prstDash val="solid"/>
            <a:miter/>
          </a:ln>
        </p:spPr>
        <p:txBody>
          <a:bodyPr rtlCol="0" anchor="ctr"/>
          <a:lstStyle/>
          <a:p>
            <a:endParaRPr lang="zh-CN" altLang="en-US"/>
          </a:p>
        </p:txBody>
      </p:sp>
      <p:sp>
        <p:nvSpPr>
          <p:cNvPr id="10363" name="任意多边形: 形状 10362"/>
          <p:cNvSpPr/>
          <p:nvPr>
            <p:custDataLst>
              <p:tags r:id="rId4"/>
            </p:custDataLst>
          </p:nvPr>
        </p:nvSpPr>
        <p:spPr>
          <a:xfrm rot="14399956">
            <a:off x="4798032" y="1938981"/>
            <a:ext cx="155199" cy="1811915"/>
          </a:xfrm>
          <a:custGeom>
            <a:avLst/>
            <a:gdLst>
              <a:gd name="connsiteX0" fmla="*/ 0 w 149685"/>
              <a:gd name="connsiteY0" fmla="*/ 0 h 1747545"/>
              <a:gd name="connsiteX1" fmla="*/ 149686 w 149685"/>
              <a:gd name="connsiteY1" fmla="*/ 0 h 1747545"/>
              <a:gd name="connsiteX2" fmla="*/ 149686 w 149685"/>
              <a:gd name="connsiteY2" fmla="*/ 1747546 h 1747545"/>
              <a:gd name="connsiteX3" fmla="*/ 0 w 149685"/>
              <a:gd name="connsiteY3" fmla="*/ 1747546 h 1747545"/>
            </a:gdLst>
            <a:ahLst/>
            <a:cxnLst>
              <a:cxn ang="0">
                <a:pos x="connsiteX0" y="connsiteY0"/>
              </a:cxn>
              <a:cxn ang="0">
                <a:pos x="connsiteX1" y="connsiteY1"/>
              </a:cxn>
              <a:cxn ang="0">
                <a:pos x="connsiteX2" y="connsiteY2"/>
              </a:cxn>
              <a:cxn ang="0">
                <a:pos x="connsiteX3" y="connsiteY3"/>
              </a:cxn>
            </a:cxnLst>
            <a:rect l="l" t="t" r="r" b="b"/>
            <a:pathLst>
              <a:path w="149685" h="1747545">
                <a:moveTo>
                  <a:pt x="0" y="0"/>
                </a:moveTo>
                <a:lnTo>
                  <a:pt x="149686" y="0"/>
                </a:lnTo>
                <a:lnTo>
                  <a:pt x="149686" y="1747546"/>
                </a:lnTo>
                <a:lnTo>
                  <a:pt x="0" y="1747546"/>
                </a:lnTo>
                <a:close/>
              </a:path>
            </a:pathLst>
          </a:custGeom>
          <a:solidFill>
            <a:schemeClr val="dk1">
              <a:lumMod val="35000"/>
              <a:lumOff val="65000"/>
              <a:alpha val="15000"/>
            </a:schemeClr>
          </a:solidFill>
          <a:ln w="4549" cap="flat">
            <a:noFill/>
            <a:prstDash val="solid"/>
            <a:miter/>
          </a:ln>
        </p:spPr>
        <p:txBody>
          <a:bodyPr rtlCol="0" anchor="ctr"/>
          <a:lstStyle/>
          <a:p>
            <a:endParaRPr lang="zh-CN" altLang="en-US"/>
          </a:p>
        </p:txBody>
      </p:sp>
      <p:sp>
        <p:nvSpPr>
          <p:cNvPr id="10364" name="任意多边形: 形状 10363"/>
          <p:cNvSpPr/>
          <p:nvPr>
            <p:custDataLst>
              <p:tags r:id="rId5"/>
            </p:custDataLst>
          </p:nvPr>
        </p:nvSpPr>
        <p:spPr>
          <a:xfrm rot="14399956">
            <a:off x="9427830" y="1938981"/>
            <a:ext cx="155199" cy="1811915"/>
          </a:xfrm>
          <a:custGeom>
            <a:avLst/>
            <a:gdLst>
              <a:gd name="connsiteX0" fmla="*/ 0 w 149685"/>
              <a:gd name="connsiteY0" fmla="*/ 0 h 1747545"/>
              <a:gd name="connsiteX1" fmla="*/ 149686 w 149685"/>
              <a:gd name="connsiteY1" fmla="*/ 0 h 1747545"/>
              <a:gd name="connsiteX2" fmla="*/ 149686 w 149685"/>
              <a:gd name="connsiteY2" fmla="*/ 1747546 h 1747545"/>
              <a:gd name="connsiteX3" fmla="*/ 0 w 149685"/>
              <a:gd name="connsiteY3" fmla="*/ 1747546 h 1747545"/>
            </a:gdLst>
            <a:ahLst/>
            <a:cxnLst>
              <a:cxn ang="0">
                <a:pos x="connsiteX0" y="connsiteY0"/>
              </a:cxn>
              <a:cxn ang="0">
                <a:pos x="connsiteX1" y="connsiteY1"/>
              </a:cxn>
              <a:cxn ang="0">
                <a:pos x="connsiteX2" y="connsiteY2"/>
              </a:cxn>
              <a:cxn ang="0">
                <a:pos x="connsiteX3" y="connsiteY3"/>
              </a:cxn>
            </a:cxnLst>
            <a:rect l="l" t="t" r="r" b="b"/>
            <a:pathLst>
              <a:path w="149685" h="1747545">
                <a:moveTo>
                  <a:pt x="0" y="0"/>
                </a:moveTo>
                <a:lnTo>
                  <a:pt x="149686" y="0"/>
                </a:lnTo>
                <a:lnTo>
                  <a:pt x="149686" y="1747546"/>
                </a:lnTo>
                <a:lnTo>
                  <a:pt x="0" y="1747546"/>
                </a:lnTo>
                <a:close/>
              </a:path>
            </a:pathLst>
          </a:custGeom>
          <a:solidFill>
            <a:schemeClr val="dk1">
              <a:lumMod val="35000"/>
              <a:lumOff val="65000"/>
              <a:alpha val="15000"/>
            </a:schemeClr>
          </a:solidFill>
          <a:ln w="4549" cap="flat">
            <a:noFill/>
            <a:prstDash val="solid"/>
            <a:miter/>
          </a:ln>
        </p:spPr>
        <p:txBody>
          <a:bodyPr rtlCol="0" anchor="ctr"/>
          <a:lstStyle/>
          <a:p>
            <a:endParaRPr lang="zh-CN" altLang="en-US"/>
          </a:p>
        </p:txBody>
      </p:sp>
      <p:sp>
        <p:nvSpPr>
          <p:cNvPr id="11284" name="任意多边形: 形状 11283"/>
          <p:cNvSpPr/>
          <p:nvPr>
            <p:custDataLst>
              <p:tags r:id="rId6"/>
            </p:custDataLst>
          </p:nvPr>
        </p:nvSpPr>
        <p:spPr>
          <a:xfrm>
            <a:off x="605404" y="2131231"/>
            <a:ext cx="1468050" cy="462722"/>
          </a:xfrm>
          <a:custGeom>
            <a:avLst/>
            <a:gdLst>
              <a:gd name="connsiteX0" fmla="*/ 0 w 1415896"/>
              <a:gd name="connsiteY0" fmla="*/ 0 h 446283"/>
              <a:gd name="connsiteX1" fmla="*/ 48683 w 1415896"/>
              <a:gd name="connsiteY1" fmla="*/ 123755 h 446283"/>
              <a:gd name="connsiteX2" fmla="*/ 491835 w 1415896"/>
              <a:gd name="connsiteY2" fmla="*/ 388554 h 446283"/>
              <a:gd name="connsiteX3" fmla="*/ 906323 w 1415896"/>
              <a:gd name="connsiteY3" fmla="*/ 390374 h 446283"/>
              <a:gd name="connsiteX4" fmla="*/ 1371314 w 1415896"/>
              <a:gd name="connsiteY4" fmla="*/ 117840 h 446283"/>
              <a:gd name="connsiteX5" fmla="*/ 1415447 w 1415896"/>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6" h="446283">
                <a:moveTo>
                  <a:pt x="0" y="0"/>
                </a:moveTo>
                <a:cubicBezTo>
                  <a:pt x="0" y="61423"/>
                  <a:pt x="0" y="96001"/>
                  <a:pt x="48683" y="123755"/>
                </a:cubicBezTo>
                <a:lnTo>
                  <a:pt x="491835" y="388554"/>
                </a:lnTo>
                <a:cubicBezTo>
                  <a:pt x="619230" y="464991"/>
                  <a:pt x="778473" y="465446"/>
                  <a:pt x="906323" y="390374"/>
                </a:cubicBezTo>
                <a:lnTo>
                  <a:pt x="1371314" y="117840"/>
                </a:lnTo>
                <a:cubicBezTo>
                  <a:pt x="1404983" y="97821"/>
                  <a:pt x="1418632" y="47773"/>
                  <a:pt x="1415447" y="0"/>
                </a:cubicBezTo>
              </a:path>
            </a:pathLst>
          </a:custGeom>
          <a:solidFill>
            <a:schemeClr val="accent1"/>
          </a:solidFill>
          <a:ln w="4549" cap="flat">
            <a:noFill/>
            <a:prstDash val="solid"/>
            <a:miter/>
          </a:ln>
        </p:spPr>
        <p:txBody>
          <a:bodyPr rtlCol="0" anchor="ctr"/>
          <a:lstStyle/>
          <a:p>
            <a:endParaRPr lang="zh-CN" altLang="en-US"/>
          </a:p>
        </p:txBody>
      </p:sp>
      <p:sp>
        <p:nvSpPr>
          <p:cNvPr id="11285" name="任意多边形: 形状 11284"/>
          <p:cNvSpPr/>
          <p:nvPr>
            <p:custDataLst>
              <p:tags r:id="rId7"/>
            </p:custDataLst>
          </p:nvPr>
        </p:nvSpPr>
        <p:spPr>
          <a:xfrm>
            <a:off x="605404" y="1719078"/>
            <a:ext cx="1467705" cy="837933"/>
          </a:xfrm>
          <a:custGeom>
            <a:avLst/>
            <a:gdLst>
              <a:gd name="connsiteX0" fmla="*/ 46125 w 1415563"/>
              <a:gd name="connsiteY0" fmla="*/ 485637 h 808165"/>
              <a:gd name="connsiteX1" fmla="*/ 489277 w 1415563"/>
              <a:gd name="connsiteY1" fmla="*/ 750436 h 808165"/>
              <a:gd name="connsiteX2" fmla="*/ 903765 w 1415563"/>
              <a:gd name="connsiteY2" fmla="*/ 752256 h 808165"/>
              <a:gd name="connsiteX3" fmla="*/ 1368756 w 1415563"/>
              <a:gd name="connsiteY3" fmla="*/ 479722 h 808165"/>
              <a:gd name="connsiteX4" fmla="*/ 1367846 w 1415563"/>
              <a:gd name="connsiteY4" fmla="*/ 315474 h 808165"/>
              <a:gd name="connsiteX5" fmla="*/ 913320 w 1415563"/>
              <a:gd name="connsiteY5" fmla="*/ 54315 h 808165"/>
              <a:gd name="connsiteX6" fmla="*/ 505656 w 1415563"/>
              <a:gd name="connsiteY6" fmla="*/ 55225 h 808165"/>
              <a:gd name="connsiteX7" fmla="*/ 47035 w 1415563"/>
              <a:gd name="connsiteY7" fmla="*/ 322299 h 808165"/>
              <a:gd name="connsiteX8" fmla="*/ 46125 w 1415563"/>
              <a:gd name="connsiteY8" fmla="*/ 485637 h 80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3" h="808165">
                <a:moveTo>
                  <a:pt x="46125" y="485637"/>
                </a:moveTo>
                <a:lnTo>
                  <a:pt x="489277" y="750436"/>
                </a:lnTo>
                <a:cubicBezTo>
                  <a:pt x="616672" y="826873"/>
                  <a:pt x="775915" y="827328"/>
                  <a:pt x="903765" y="752256"/>
                </a:cubicBezTo>
                <a:lnTo>
                  <a:pt x="1368756" y="479722"/>
                </a:lnTo>
                <a:cubicBezTo>
                  <a:pt x="1431544" y="442869"/>
                  <a:pt x="1431089" y="351873"/>
                  <a:pt x="1367846" y="315474"/>
                </a:cubicBezTo>
                <a:lnTo>
                  <a:pt x="913320" y="54315"/>
                </a:lnTo>
                <a:cubicBezTo>
                  <a:pt x="786835" y="-18482"/>
                  <a:pt x="631686" y="-18027"/>
                  <a:pt x="505656" y="55225"/>
                </a:cubicBezTo>
                <a:lnTo>
                  <a:pt x="47035" y="322299"/>
                </a:lnTo>
                <a:cubicBezTo>
                  <a:pt x="-15297" y="358697"/>
                  <a:pt x="-15752" y="448784"/>
                  <a:pt x="46125" y="485637"/>
                </a:cubicBezTo>
                <a:close/>
              </a:path>
            </a:pathLst>
          </a:custGeom>
          <a:solidFill>
            <a:schemeClr val="accent1">
              <a:lumMod val="7000"/>
              <a:lumOff val="93000"/>
            </a:schemeClr>
          </a:solidFill>
          <a:ln w="4549" cap="flat">
            <a:noFill/>
            <a:prstDash val="solid"/>
            <a:miter/>
          </a:ln>
          <a:effectLst>
            <a:outerShdw blurRad="317500" dist="381000" dir="5400000" sx="85000" sy="85000" rotWithShape="0">
              <a:schemeClr val="accent1">
                <a:alpha val="40000"/>
              </a:schemeClr>
            </a:outerShdw>
          </a:effectLst>
        </p:spPr>
        <p:txBody>
          <a:bodyPr rtlCol="0" anchor="ctr"/>
          <a:lstStyle/>
          <a:p>
            <a:endParaRPr lang="zh-CN" altLang="en-US"/>
          </a:p>
        </p:txBody>
      </p:sp>
      <p:sp>
        <p:nvSpPr>
          <p:cNvPr id="11272" name="任意多边形: 形状 11271"/>
          <p:cNvSpPr/>
          <p:nvPr>
            <p:custDataLst>
              <p:tags r:id="rId8"/>
            </p:custDataLst>
          </p:nvPr>
        </p:nvSpPr>
        <p:spPr>
          <a:xfrm>
            <a:off x="2980875" y="3512533"/>
            <a:ext cx="1468050" cy="462722"/>
          </a:xfrm>
          <a:custGeom>
            <a:avLst/>
            <a:gdLst>
              <a:gd name="connsiteX0" fmla="*/ 0 w 1415896"/>
              <a:gd name="connsiteY0" fmla="*/ 0 h 446283"/>
              <a:gd name="connsiteX1" fmla="*/ 48683 w 1415896"/>
              <a:gd name="connsiteY1" fmla="*/ 123755 h 446283"/>
              <a:gd name="connsiteX2" fmla="*/ 491835 w 1415896"/>
              <a:gd name="connsiteY2" fmla="*/ 388554 h 446283"/>
              <a:gd name="connsiteX3" fmla="*/ 906323 w 1415896"/>
              <a:gd name="connsiteY3" fmla="*/ 390374 h 446283"/>
              <a:gd name="connsiteX4" fmla="*/ 1371314 w 1415896"/>
              <a:gd name="connsiteY4" fmla="*/ 117840 h 446283"/>
              <a:gd name="connsiteX5" fmla="*/ 1415448 w 1415896"/>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6" h="446283">
                <a:moveTo>
                  <a:pt x="0" y="0"/>
                </a:moveTo>
                <a:cubicBezTo>
                  <a:pt x="0" y="61423"/>
                  <a:pt x="0" y="96001"/>
                  <a:pt x="48683" y="123755"/>
                </a:cubicBezTo>
                <a:lnTo>
                  <a:pt x="491835" y="388554"/>
                </a:lnTo>
                <a:cubicBezTo>
                  <a:pt x="619230" y="464991"/>
                  <a:pt x="778474" y="465446"/>
                  <a:pt x="906323" y="390374"/>
                </a:cubicBezTo>
                <a:lnTo>
                  <a:pt x="1371314" y="117840"/>
                </a:lnTo>
                <a:cubicBezTo>
                  <a:pt x="1404983" y="97821"/>
                  <a:pt x="1418633" y="47773"/>
                  <a:pt x="1415448" y="0"/>
                </a:cubicBezTo>
              </a:path>
            </a:pathLst>
          </a:custGeom>
          <a:solidFill>
            <a:schemeClr val="accent1"/>
          </a:solidFill>
          <a:ln w="454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1273" name="任意多边形: 形状 11272"/>
          <p:cNvSpPr/>
          <p:nvPr>
            <p:custDataLst>
              <p:tags r:id="rId9"/>
            </p:custDataLst>
          </p:nvPr>
        </p:nvSpPr>
        <p:spPr>
          <a:xfrm>
            <a:off x="2980875" y="3099722"/>
            <a:ext cx="1467705" cy="838405"/>
          </a:xfrm>
          <a:custGeom>
            <a:avLst/>
            <a:gdLst>
              <a:gd name="connsiteX0" fmla="*/ 46125 w 1415563"/>
              <a:gd name="connsiteY0" fmla="*/ 486092 h 808620"/>
              <a:gd name="connsiteX1" fmla="*/ 489277 w 1415563"/>
              <a:gd name="connsiteY1" fmla="*/ 750891 h 808620"/>
              <a:gd name="connsiteX2" fmla="*/ 903765 w 1415563"/>
              <a:gd name="connsiteY2" fmla="*/ 752711 h 808620"/>
              <a:gd name="connsiteX3" fmla="*/ 1368756 w 1415563"/>
              <a:gd name="connsiteY3" fmla="*/ 480177 h 808620"/>
              <a:gd name="connsiteX4" fmla="*/ 1367846 w 1415563"/>
              <a:gd name="connsiteY4" fmla="*/ 315929 h 808620"/>
              <a:gd name="connsiteX5" fmla="*/ 912865 w 1415563"/>
              <a:gd name="connsiteY5" fmla="*/ 54315 h 808620"/>
              <a:gd name="connsiteX6" fmla="*/ 505201 w 1415563"/>
              <a:gd name="connsiteY6" fmla="*/ 55225 h 808620"/>
              <a:gd name="connsiteX7" fmla="*/ 47035 w 1415563"/>
              <a:gd name="connsiteY7" fmla="*/ 322299 h 808620"/>
              <a:gd name="connsiteX8" fmla="*/ 46125 w 1415563"/>
              <a:gd name="connsiteY8" fmla="*/ 486092 h 80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3" h="808620">
                <a:moveTo>
                  <a:pt x="46125" y="486092"/>
                </a:moveTo>
                <a:lnTo>
                  <a:pt x="489277" y="750891"/>
                </a:lnTo>
                <a:cubicBezTo>
                  <a:pt x="616672" y="827328"/>
                  <a:pt x="775915" y="827783"/>
                  <a:pt x="903765" y="752711"/>
                </a:cubicBezTo>
                <a:lnTo>
                  <a:pt x="1368756" y="480177"/>
                </a:lnTo>
                <a:cubicBezTo>
                  <a:pt x="1431544" y="443324"/>
                  <a:pt x="1431089" y="352328"/>
                  <a:pt x="1367846" y="315929"/>
                </a:cubicBezTo>
                <a:lnTo>
                  <a:pt x="912865" y="54315"/>
                </a:lnTo>
                <a:cubicBezTo>
                  <a:pt x="786380" y="-18482"/>
                  <a:pt x="631231" y="-18027"/>
                  <a:pt x="505201" y="55225"/>
                </a:cubicBezTo>
                <a:lnTo>
                  <a:pt x="47035" y="322299"/>
                </a:lnTo>
                <a:cubicBezTo>
                  <a:pt x="-15297" y="359152"/>
                  <a:pt x="-15752" y="449239"/>
                  <a:pt x="46125" y="486092"/>
                </a:cubicBezTo>
                <a:close/>
              </a:path>
            </a:pathLst>
          </a:custGeom>
          <a:solidFill>
            <a:schemeClr val="accent1">
              <a:lumMod val="7000"/>
              <a:lumOff val="93000"/>
            </a:schemeClr>
          </a:solidFill>
          <a:ln w="4549" cap="flat">
            <a:noFill/>
            <a:prstDash val="solid"/>
            <a:miter/>
          </a:ln>
          <a:effectLst>
            <a:outerShdw blurRad="317500" dist="381000" dir="5400000" sx="85000" sy="85000" rotWithShape="0">
              <a:schemeClr val="accent1">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0365" name="任意多边形: 形状 10364"/>
          <p:cNvSpPr/>
          <p:nvPr>
            <p:custDataLst>
              <p:tags r:id="rId10"/>
            </p:custDataLst>
          </p:nvPr>
        </p:nvSpPr>
        <p:spPr>
          <a:xfrm>
            <a:off x="5262855" y="2121355"/>
            <a:ext cx="1468050" cy="462722"/>
          </a:xfrm>
          <a:custGeom>
            <a:avLst/>
            <a:gdLst>
              <a:gd name="connsiteX0" fmla="*/ 0 w 1415896"/>
              <a:gd name="connsiteY0" fmla="*/ 0 h 446283"/>
              <a:gd name="connsiteX1" fmla="*/ 48683 w 1415896"/>
              <a:gd name="connsiteY1" fmla="*/ 123755 h 446283"/>
              <a:gd name="connsiteX2" fmla="*/ 491835 w 1415896"/>
              <a:gd name="connsiteY2" fmla="*/ 388554 h 446283"/>
              <a:gd name="connsiteX3" fmla="*/ 906323 w 1415896"/>
              <a:gd name="connsiteY3" fmla="*/ 390374 h 446283"/>
              <a:gd name="connsiteX4" fmla="*/ 1371314 w 1415896"/>
              <a:gd name="connsiteY4" fmla="*/ 117840 h 446283"/>
              <a:gd name="connsiteX5" fmla="*/ 1415448 w 1415896"/>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6" h="446283">
                <a:moveTo>
                  <a:pt x="0" y="0"/>
                </a:moveTo>
                <a:cubicBezTo>
                  <a:pt x="0" y="61423"/>
                  <a:pt x="0" y="96001"/>
                  <a:pt x="48683" y="123755"/>
                </a:cubicBezTo>
                <a:lnTo>
                  <a:pt x="491835" y="388554"/>
                </a:lnTo>
                <a:cubicBezTo>
                  <a:pt x="619230" y="464991"/>
                  <a:pt x="778474" y="465446"/>
                  <a:pt x="906323" y="390374"/>
                </a:cubicBezTo>
                <a:lnTo>
                  <a:pt x="1371314" y="117840"/>
                </a:lnTo>
                <a:cubicBezTo>
                  <a:pt x="1404983" y="97821"/>
                  <a:pt x="1418632" y="47773"/>
                  <a:pt x="1415448" y="0"/>
                </a:cubicBezTo>
              </a:path>
            </a:pathLst>
          </a:custGeom>
          <a:solidFill>
            <a:schemeClr val="accent1"/>
          </a:solidFill>
          <a:ln w="454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0366" name="任意多边形: 形状 10365"/>
          <p:cNvSpPr/>
          <p:nvPr>
            <p:custDataLst>
              <p:tags r:id="rId11"/>
            </p:custDataLst>
          </p:nvPr>
        </p:nvSpPr>
        <p:spPr>
          <a:xfrm>
            <a:off x="5262855" y="1706569"/>
            <a:ext cx="1467705" cy="838405"/>
          </a:xfrm>
          <a:custGeom>
            <a:avLst/>
            <a:gdLst>
              <a:gd name="connsiteX0" fmla="*/ 46125 w 1415563"/>
              <a:gd name="connsiteY0" fmla="*/ 486092 h 808620"/>
              <a:gd name="connsiteX1" fmla="*/ 489277 w 1415563"/>
              <a:gd name="connsiteY1" fmla="*/ 750891 h 808620"/>
              <a:gd name="connsiteX2" fmla="*/ 903765 w 1415563"/>
              <a:gd name="connsiteY2" fmla="*/ 752711 h 808620"/>
              <a:gd name="connsiteX3" fmla="*/ 1368756 w 1415563"/>
              <a:gd name="connsiteY3" fmla="*/ 480177 h 808620"/>
              <a:gd name="connsiteX4" fmla="*/ 1367847 w 1415563"/>
              <a:gd name="connsiteY4" fmla="*/ 315929 h 808620"/>
              <a:gd name="connsiteX5" fmla="*/ 912865 w 1415563"/>
              <a:gd name="connsiteY5" fmla="*/ 54315 h 808620"/>
              <a:gd name="connsiteX6" fmla="*/ 505201 w 1415563"/>
              <a:gd name="connsiteY6" fmla="*/ 55225 h 808620"/>
              <a:gd name="connsiteX7" fmla="*/ 47035 w 1415563"/>
              <a:gd name="connsiteY7" fmla="*/ 322299 h 808620"/>
              <a:gd name="connsiteX8" fmla="*/ 46125 w 1415563"/>
              <a:gd name="connsiteY8" fmla="*/ 486092 h 80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3" h="808620">
                <a:moveTo>
                  <a:pt x="46125" y="486092"/>
                </a:moveTo>
                <a:lnTo>
                  <a:pt x="489277" y="750891"/>
                </a:lnTo>
                <a:cubicBezTo>
                  <a:pt x="616672" y="827328"/>
                  <a:pt x="775915" y="827783"/>
                  <a:pt x="903765" y="752711"/>
                </a:cubicBezTo>
                <a:lnTo>
                  <a:pt x="1368756" y="480177"/>
                </a:lnTo>
                <a:cubicBezTo>
                  <a:pt x="1431544" y="443324"/>
                  <a:pt x="1431089" y="352328"/>
                  <a:pt x="1367847" y="315929"/>
                </a:cubicBezTo>
                <a:lnTo>
                  <a:pt x="912865" y="54315"/>
                </a:lnTo>
                <a:cubicBezTo>
                  <a:pt x="786380" y="-18482"/>
                  <a:pt x="631231" y="-18027"/>
                  <a:pt x="505201" y="55225"/>
                </a:cubicBezTo>
                <a:lnTo>
                  <a:pt x="47035" y="322299"/>
                </a:lnTo>
                <a:cubicBezTo>
                  <a:pt x="-15297" y="359152"/>
                  <a:pt x="-15752" y="449239"/>
                  <a:pt x="46125" y="486092"/>
                </a:cubicBezTo>
                <a:close/>
              </a:path>
            </a:pathLst>
          </a:custGeom>
          <a:solidFill>
            <a:schemeClr val="accent1">
              <a:lumMod val="7000"/>
              <a:lumOff val="93000"/>
            </a:schemeClr>
          </a:solidFill>
          <a:ln w="4549" cap="flat">
            <a:noFill/>
            <a:prstDash val="solid"/>
            <a:miter/>
          </a:ln>
          <a:effectLst>
            <a:outerShdw blurRad="317500" dist="381000" dir="5400000" sx="85000" sy="85000" rotWithShape="0">
              <a:schemeClr val="accent1">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11267" name="任意多边形: 形状 11266"/>
          <p:cNvSpPr/>
          <p:nvPr>
            <p:custDataLst>
              <p:tags r:id="rId12"/>
            </p:custDataLst>
          </p:nvPr>
        </p:nvSpPr>
        <p:spPr>
          <a:xfrm>
            <a:off x="7655444" y="3512533"/>
            <a:ext cx="1468050" cy="462722"/>
          </a:xfrm>
          <a:custGeom>
            <a:avLst/>
            <a:gdLst>
              <a:gd name="connsiteX0" fmla="*/ 0 w 1415896"/>
              <a:gd name="connsiteY0" fmla="*/ 0 h 446283"/>
              <a:gd name="connsiteX1" fmla="*/ 48683 w 1415896"/>
              <a:gd name="connsiteY1" fmla="*/ 123755 h 446283"/>
              <a:gd name="connsiteX2" fmla="*/ 491835 w 1415896"/>
              <a:gd name="connsiteY2" fmla="*/ 388554 h 446283"/>
              <a:gd name="connsiteX3" fmla="*/ 906323 w 1415896"/>
              <a:gd name="connsiteY3" fmla="*/ 390374 h 446283"/>
              <a:gd name="connsiteX4" fmla="*/ 1371314 w 1415896"/>
              <a:gd name="connsiteY4" fmla="*/ 117840 h 446283"/>
              <a:gd name="connsiteX5" fmla="*/ 1415447 w 1415896"/>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6" h="446283">
                <a:moveTo>
                  <a:pt x="0" y="0"/>
                </a:moveTo>
                <a:cubicBezTo>
                  <a:pt x="0" y="61423"/>
                  <a:pt x="0" y="96001"/>
                  <a:pt x="48683" y="123755"/>
                </a:cubicBezTo>
                <a:lnTo>
                  <a:pt x="491835" y="388554"/>
                </a:lnTo>
                <a:cubicBezTo>
                  <a:pt x="619230" y="464991"/>
                  <a:pt x="778473" y="465446"/>
                  <a:pt x="906323" y="390374"/>
                </a:cubicBezTo>
                <a:lnTo>
                  <a:pt x="1371314" y="117840"/>
                </a:lnTo>
                <a:cubicBezTo>
                  <a:pt x="1404983" y="97821"/>
                  <a:pt x="1418633" y="47773"/>
                  <a:pt x="1415447" y="0"/>
                </a:cubicBezTo>
              </a:path>
            </a:pathLst>
          </a:custGeom>
          <a:solidFill>
            <a:schemeClr val="accent1"/>
          </a:solidFill>
          <a:ln w="454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1268" name="任意多边形: 形状 11267"/>
          <p:cNvSpPr/>
          <p:nvPr>
            <p:custDataLst>
              <p:tags r:id="rId13"/>
            </p:custDataLst>
          </p:nvPr>
        </p:nvSpPr>
        <p:spPr>
          <a:xfrm>
            <a:off x="7656102" y="3099722"/>
            <a:ext cx="1467705" cy="838405"/>
          </a:xfrm>
          <a:custGeom>
            <a:avLst/>
            <a:gdLst>
              <a:gd name="connsiteX0" fmla="*/ 46125 w 1415563"/>
              <a:gd name="connsiteY0" fmla="*/ 486092 h 808620"/>
              <a:gd name="connsiteX1" fmla="*/ 489277 w 1415563"/>
              <a:gd name="connsiteY1" fmla="*/ 750891 h 808620"/>
              <a:gd name="connsiteX2" fmla="*/ 903765 w 1415563"/>
              <a:gd name="connsiteY2" fmla="*/ 752711 h 808620"/>
              <a:gd name="connsiteX3" fmla="*/ 1368757 w 1415563"/>
              <a:gd name="connsiteY3" fmla="*/ 480177 h 808620"/>
              <a:gd name="connsiteX4" fmla="*/ 1367846 w 1415563"/>
              <a:gd name="connsiteY4" fmla="*/ 315929 h 808620"/>
              <a:gd name="connsiteX5" fmla="*/ 912865 w 1415563"/>
              <a:gd name="connsiteY5" fmla="*/ 54315 h 808620"/>
              <a:gd name="connsiteX6" fmla="*/ 505202 w 1415563"/>
              <a:gd name="connsiteY6" fmla="*/ 55225 h 808620"/>
              <a:gd name="connsiteX7" fmla="*/ 47035 w 1415563"/>
              <a:gd name="connsiteY7" fmla="*/ 322754 h 808620"/>
              <a:gd name="connsiteX8" fmla="*/ 46125 w 1415563"/>
              <a:gd name="connsiteY8" fmla="*/ 486092 h 80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3" h="808620">
                <a:moveTo>
                  <a:pt x="46125" y="486092"/>
                </a:moveTo>
                <a:lnTo>
                  <a:pt x="489277" y="750891"/>
                </a:lnTo>
                <a:cubicBezTo>
                  <a:pt x="616672" y="827328"/>
                  <a:pt x="775916" y="827783"/>
                  <a:pt x="903765" y="752711"/>
                </a:cubicBezTo>
                <a:lnTo>
                  <a:pt x="1368757" y="480177"/>
                </a:lnTo>
                <a:cubicBezTo>
                  <a:pt x="1431544" y="443324"/>
                  <a:pt x="1431089" y="352328"/>
                  <a:pt x="1367846" y="315929"/>
                </a:cubicBezTo>
                <a:lnTo>
                  <a:pt x="912865" y="54315"/>
                </a:lnTo>
                <a:cubicBezTo>
                  <a:pt x="786380" y="-18482"/>
                  <a:pt x="631232" y="-18027"/>
                  <a:pt x="505202" y="55225"/>
                </a:cubicBezTo>
                <a:lnTo>
                  <a:pt x="47035" y="322754"/>
                </a:lnTo>
                <a:cubicBezTo>
                  <a:pt x="-15297" y="359152"/>
                  <a:pt x="-15752" y="448784"/>
                  <a:pt x="46125" y="486092"/>
                </a:cubicBezTo>
                <a:close/>
              </a:path>
            </a:pathLst>
          </a:custGeom>
          <a:solidFill>
            <a:schemeClr val="accent1">
              <a:lumMod val="7000"/>
              <a:lumOff val="93000"/>
            </a:schemeClr>
          </a:solidFill>
          <a:ln w="4549" cap="flat">
            <a:noFill/>
            <a:prstDash val="solid"/>
            <a:miter/>
          </a:ln>
          <a:effectLst>
            <a:outerShdw blurRad="317500" dist="381000" dir="5400000" sx="85000" sy="85000" rotWithShape="0">
              <a:schemeClr val="accent1">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1274" name="任意多边形: 形状 11273"/>
          <p:cNvSpPr/>
          <p:nvPr>
            <p:custDataLst>
              <p:tags r:id="rId14"/>
            </p:custDataLst>
          </p:nvPr>
        </p:nvSpPr>
        <p:spPr>
          <a:xfrm>
            <a:off x="9967051" y="2137814"/>
            <a:ext cx="1468051" cy="462722"/>
          </a:xfrm>
          <a:custGeom>
            <a:avLst/>
            <a:gdLst>
              <a:gd name="connsiteX0" fmla="*/ 0 w 1415897"/>
              <a:gd name="connsiteY0" fmla="*/ 0 h 446283"/>
              <a:gd name="connsiteX1" fmla="*/ 48683 w 1415897"/>
              <a:gd name="connsiteY1" fmla="*/ 123755 h 446283"/>
              <a:gd name="connsiteX2" fmla="*/ 491835 w 1415897"/>
              <a:gd name="connsiteY2" fmla="*/ 388554 h 446283"/>
              <a:gd name="connsiteX3" fmla="*/ 906323 w 1415897"/>
              <a:gd name="connsiteY3" fmla="*/ 390374 h 446283"/>
              <a:gd name="connsiteX4" fmla="*/ 1371314 w 1415897"/>
              <a:gd name="connsiteY4" fmla="*/ 117840 h 446283"/>
              <a:gd name="connsiteX5" fmla="*/ 1415448 w 1415897"/>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7" h="446283">
                <a:moveTo>
                  <a:pt x="0" y="0"/>
                </a:moveTo>
                <a:cubicBezTo>
                  <a:pt x="0" y="61423"/>
                  <a:pt x="0" y="96001"/>
                  <a:pt x="48683" y="123755"/>
                </a:cubicBezTo>
                <a:lnTo>
                  <a:pt x="491835" y="388554"/>
                </a:lnTo>
                <a:cubicBezTo>
                  <a:pt x="619230" y="464991"/>
                  <a:pt x="778474" y="465446"/>
                  <a:pt x="906323" y="390374"/>
                </a:cubicBezTo>
                <a:lnTo>
                  <a:pt x="1371314" y="117840"/>
                </a:lnTo>
                <a:cubicBezTo>
                  <a:pt x="1404983" y="97821"/>
                  <a:pt x="1418633" y="47773"/>
                  <a:pt x="1415448" y="0"/>
                </a:cubicBezTo>
              </a:path>
            </a:pathLst>
          </a:custGeom>
          <a:solidFill>
            <a:schemeClr val="accent1"/>
          </a:solidFill>
          <a:ln w="454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1275" name="任意多边形: 形状 11274"/>
          <p:cNvSpPr/>
          <p:nvPr>
            <p:custDataLst>
              <p:tags r:id="rId15"/>
            </p:custDataLst>
          </p:nvPr>
        </p:nvSpPr>
        <p:spPr>
          <a:xfrm>
            <a:off x="9967051" y="1725662"/>
            <a:ext cx="1467706" cy="838405"/>
          </a:xfrm>
          <a:custGeom>
            <a:avLst/>
            <a:gdLst>
              <a:gd name="connsiteX0" fmla="*/ 46125 w 1415564"/>
              <a:gd name="connsiteY0" fmla="*/ 486092 h 808620"/>
              <a:gd name="connsiteX1" fmla="*/ 489277 w 1415564"/>
              <a:gd name="connsiteY1" fmla="*/ 750891 h 808620"/>
              <a:gd name="connsiteX2" fmla="*/ 903766 w 1415564"/>
              <a:gd name="connsiteY2" fmla="*/ 752711 h 808620"/>
              <a:gd name="connsiteX3" fmla="*/ 1368757 w 1415564"/>
              <a:gd name="connsiteY3" fmla="*/ 480177 h 808620"/>
              <a:gd name="connsiteX4" fmla="*/ 1367847 w 1415564"/>
              <a:gd name="connsiteY4" fmla="*/ 315929 h 808620"/>
              <a:gd name="connsiteX5" fmla="*/ 912865 w 1415564"/>
              <a:gd name="connsiteY5" fmla="*/ 54315 h 808620"/>
              <a:gd name="connsiteX6" fmla="*/ 505202 w 1415564"/>
              <a:gd name="connsiteY6" fmla="*/ 55225 h 808620"/>
              <a:gd name="connsiteX7" fmla="*/ 47035 w 1415564"/>
              <a:gd name="connsiteY7" fmla="*/ 322299 h 808620"/>
              <a:gd name="connsiteX8" fmla="*/ 46125 w 1415564"/>
              <a:gd name="connsiteY8" fmla="*/ 486092 h 80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4" h="808620">
                <a:moveTo>
                  <a:pt x="46125" y="486092"/>
                </a:moveTo>
                <a:lnTo>
                  <a:pt x="489277" y="750891"/>
                </a:lnTo>
                <a:cubicBezTo>
                  <a:pt x="616672" y="827328"/>
                  <a:pt x="775916" y="827783"/>
                  <a:pt x="903766" y="752711"/>
                </a:cubicBezTo>
                <a:lnTo>
                  <a:pt x="1368757" y="480177"/>
                </a:lnTo>
                <a:cubicBezTo>
                  <a:pt x="1431544" y="443324"/>
                  <a:pt x="1431089" y="352328"/>
                  <a:pt x="1367847" y="315929"/>
                </a:cubicBezTo>
                <a:lnTo>
                  <a:pt x="912865" y="54315"/>
                </a:lnTo>
                <a:cubicBezTo>
                  <a:pt x="786380" y="-18482"/>
                  <a:pt x="631231" y="-18027"/>
                  <a:pt x="505202" y="55225"/>
                </a:cubicBezTo>
                <a:lnTo>
                  <a:pt x="47035" y="322299"/>
                </a:lnTo>
                <a:cubicBezTo>
                  <a:pt x="-15297" y="359152"/>
                  <a:pt x="-15752" y="449239"/>
                  <a:pt x="46125" y="486092"/>
                </a:cubicBezTo>
                <a:close/>
              </a:path>
            </a:pathLst>
          </a:custGeom>
          <a:solidFill>
            <a:schemeClr val="accent1">
              <a:lumMod val="7000"/>
              <a:lumOff val="93000"/>
            </a:schemeClr>
          </a:solidFill>
          <a:ln w="4549" cap="flat">
            <a:noFill/>
            <a:prstDash val="solid"/>
            <a:miter/>
          </a:ln>
          <a:effectLst>
            <a:outerShdw blurRad="317500" dist="381000" dir="5400000" sx="85000" sy="85000" rotWithShape="0">
              <a:schemeClr val="accent1">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72" name="任意多边形: 形状 71"/>
          <p:cNvSpPr/>
          <p:nvPr>
            <p:custDataLst>
              <p:tags r:id="rId16"/>
            </p:custDataLst>
          </p:nvPr>
        </p:nvSpPr>
        <p:spPr>
          <a:xfrm>
            <a:off x="10521415" y="1892235"/>
            <a:ext cx="358524" cy="359571"/>
          </a:xfrm>
          <a:custGeom>
            <a:avLst/>
            <a:gdLst>
              <a:gd name="connsiteX0" fmla="*/ 155863 w 345787"/>
              <a:gd name="connsiteY0" fmla="*/ 189202 h 346797"/>
              <a:gd name="connsiteX1" fmla="*/ 189344 w 345787"/>
              <a:gd name="connsiteY1" fmla="*/ 189202 h 346797"/>
              <a:gd name="connsiteX2" fmla="*/ 203776 w 345787"/>
              <a:gd name="connsiteY2" fmla="*/ 205943 h 346797"/>
              <a:gd name="connsiteX3" fmla="*/ 187036 w 345787"/>
              <a:gd name="connsiteY3" fmla="*/ 220375 h 346797"/>
              <a:gd name="connsiteX4" fmla="*/ 172027 w 345787"/>
              <a:gd name="connsiteY4" fmla="*/ 220375 h 346797"/>
              <a:gd name="connsiteX5" fmla="*/ 157017 w 345787"/>
              <a:gd name="connsiteY5" fmla="*/ 220375 h 346797"/>
              <a:gd name="connsiteX6" fmla="*/ 142008 w 345787"/>
              <a:gd name="connsiteY6" fmla="*/ 205365 h 346797"/>
              <a:gd name="connsiteX7" fmla="*/ 155863 w 345787"/>
              <a:gd name="connsiteY7" fmla="*/ 189202 h 346797"/>
              <a:gd name="connsiteX8" fmla="*/ 39832 w 345787"/>
              <a:gd name="connsiteY8" fmla="*/ 173615 h 346797"/>
              <a:gd name="connsiteX9" fmla="*/ 30596 w 345787"/>
              <a:gd name="connsiteY9" fmla="*/ 182274 h 346797"/>
              <a:gd name="connsiteX10" fmla="*/ 30596 w 345787"/>
              <a:gd name="connsiteY10" fmla="*/ 306388 h 346797"/>
              <a:gd name="connsiteX11" fmla="*/ 39832 w 345787"/>
              <a:gd name="connsiteY11" fmla="*/ 315048 h 346797"/>
              <a:gd name="connsiteX12" fmla="*/ 305378 w 345787"/>
              <a:gd name="connsiteY12" fmla="*/ 315048 h 346797"/>
              <a:gd name="connsiteX13" fmla="*/ 314037 w 345787"/>
              <a:gd name="connsiteY13" fmla="*/ 306965 h 346797"/>
              <a:gd name="connsiteX14" fmla="*/ 314037 w 345787"/>
              <a:gd name="connsiteY14" fmla="*/ 181697 h 346797"/>
              <a:gd name="connsiteX15" fmla="*/ 305378 w 345787"/>
              <a:gd name="connsiteY15" fmla="*/ 173615 h 346797"/>
              <a:gd name="connsiteX16" fmla="*/ 172605 w 345787"/>
              <a:gd name="connsiteY16" fmla="*/ 173615 h 346797"/>
              <a:gd name="connsiteX17" fmla="*/ 39832 w 345787"/>
              <a:gd name="connsiteY17" fmla="*/ 173615 h 346797"/>
              <a:gd name="connsiteX18" fmla="*/ 40987 w 345787"/>
              <a:gd name="connsiteY18" fmla="*/ 94528 h 346797"/>
              <a:gd name="connsiteX19" fmla="*/ 31750 w 345787"/>
              <a:gd name="connsiteY19" fmla="*/ 103766 h 346797"/>
              <a:gd name="connsiteX20" fmla="*/ 31750 w 345787"/>
              <a:gd name="connsiteY20" fmla="*/ 130897 h 346797"/>
              <a:gd name="connsiteX21" fmla="*/ 42141 w 345787"/>
              <a:gd name="connsiteY21" fmla="*/ 141866 h 346797"/>
              <a:gd name="connsiteX22" fmla="*/ 172605 w 345787"/>
              <a:gd name="connsiteY22" fmla="*/ 141866 h 346797"/>
              <a:gd name="connsiteX23" fmla="*/ 306532 w 345787"/>
              <a:gd name="connsiteY23" fmla="*/ 141866 h 346797"/>
              <a:gd name="connsiteX24" fmla="*/ 314614 w 345787"/>
              <a:gd name="connsiteY24" fmla="*/ 134361 h 346797"/>
              <a:gd name="connsiteX25" fmla="*/ 314614 w 345787"/>
              <a:gd name="connsiteY25" fmla="*/ 103188 h 346797"/>
              <a:gd name="connsiteX26" fmla="*/ 305378 w 345787"/>
              <a:gd name="connsiteY26" fmla="*/ 94528 h 346797"/>
              <a:gd name="connsiteX27" fmla="*/ 241300 w 345787"/>
              <a:gd name="connsiteY27" fmla="*/ 94528 h 346797"/>
              <a:gd name="connsiteX28" fmla="*/ 40987 w 345787"/>
              <a:gd name="connsiteY28" fmla="*/ 94528 h 346797"/>
              <a:gd name="connsiteX29" fmla="*/ 117187 w 345787"/>
              <a:gd name="connsiteY29" fmla="*/ 32183 h 346797"/>
              <a:gd name="connsiteX30" fmla="*/ 94095 w 345787"/>
              <a:gd name="connsiteY30" fmla="*/ 55274 h 346797"/>
              <a:gd name="connsiteX31" fmla="*/ 102755 w 345787"/>
              <a:gd name="connsiteY31" fmla="*/ 63933 h 346797"/>
              <a:gd name="connsiteX32" fmla="*/ 173182 w 345787"/>
              <a:gd name="connsiteY32" fmla="*/ 63933 h 346797"/>
              <a:gd name="connsiteX33" fmla="*/ 243609 w 345787"/>
              <a:gd name="connsiteY33" fmla="*/ 63933 h 346797"/>
              <a:gd name="connsiteX34" fmla="*/ 251115 w 345787"/>
              <a:gd name="connsiteY34" fmla="*/ 59892 h 346797"/>
              <a:gd name="connsiteX35" fmla="*/ 228024 w 345787"/>
              <a:gd name="connsiteY35" fmla="*/ 32183 h 346797"/>
              <a:gd name="connsiteX36" fmla="*/ 117187 w 345787"/>
              <a:gd name="connsiteY36" fmla="*/ 32183 h 346797"/>
              <a:gd name="connsiteX37" fmla="*/ 110259 w 345787"/>
              <a:gd name="connsiteY37" fmla="*/ 433 h 346797"/>
              <a:gd name="connsiteX38" fmla="*/ 235528 w 345787"/>
              <a:gd name="connsiteY38" fmla="*/ 433 h 346797"/>
              <a:gd name="connsiteX39" fmla="*/ 282864 w 345787"/>
              <a:gd name="connsiteY39" fmla="*/ 51811 h 346797"/>
              <a:gd name="connsiteX40" fmla="*/ 295564 w 345787"/>
              <a:gd name="connsiteY40" fmla="*/ 63933 h 346797"/>
              <a:gd name="connsiteX41" fmla="*/ 313460 w 345787"/>
              <a:gd name="connsiteY41" fmla="*/ 63933 h 346797"/>
              <a:gd name="connsiteX42" fmla="*/ 345787 w 345787"/>
              <a:gd name="connsiteY42" fmla="*/ 96838 h 346797"/>
              <a:gd name="connsiteX43" fmla="*/ 345787 w 345787"/>
              <a:gd name="connsiteY43" fmla="*/ 174770 h 346797"/>
              <a:gd name="connsiteX44" fmla="*/ 345787 w 345787"/>
              <a:gd name="connsiteY44" fmla="*/ 308697 h 346797"/>
              <a:gd name="connsiteX45" fmla="*/ 307687 w 345787"/>
              <a:gd name="connsiteY45" fmla="*/ 346797 h 346797"/>
              <a:gd name="connsiteX46" fmla="*/ 171450 w 345787"/>
              <a:gd name="connsiteY46" fmla="*/ 346797 h 346797"/>
              <a:gd name="connsiteX47" fmla="*/ 38677 w 345787"/>
              <a:gd name="connsiteY47" fmla="*/ 346797 h 346797"/>
              <a:gd name="connsiteX48" fmla="*/ 0 w 345787"/>
              <a:gd name="connsiteY48" fmla="*/ 308697 h 346797"/>
              <a:gd name="connsiteX49" fmla="*/ 0 w 345787"/>
              <a:gd name="connsiteY49" fmla="*/ 100302 h 346797"/>
              <a:gd name="connsiteX50" fmla="*/ 36368 w 345787"/>
              <a:gd name="connsiteY50" fmla="*/ 63933 h 346797"/>
              <a:gd name="connsiteX51" fmla="*/ 60614 w 345787"/>
              <a:gd name="connsiteY51" fmla="*/ 62779 h 346797"/>
              <a:gd name="connsiteX52" fmla="*/ 63500 w 345787"/>
              <a:gd name="connsiteY52" fmla="*/ 40843 h 346797"/>
              <a:gd name="connsiteX53" fmla="*/ 110259 w 345787"/>
              <a:gd name="connsiteY53" fmla="*/ 433 h 34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5787" h="346797">
                <a:moveTo>
                  <a:pt x="155863" y="189202"/>
                </a:moveTo>
                <a:cubicBezTo>
                  <a:pt x="166831" y="188048"/>
                  <a:pt x="178376" y="188048"/>
                  <a:pt x="189344" y="189202"/>
                </a:cubicBezTo>
                <a:cubicBezTo>
                  <a:pt x="198581" y="189779"/>
                  <a:pt x="204354" y="197861"/>
                  <a:pt x="203776" y="205943"/>
                </a:cubicBezTo>
                <a:cubicBezTo>
                  <a:pt x="203199" y="214024"/>
                  <a:pt x="196272" y="219797"/>
                  <a:pt x="187036" y="220375"/>
                </a:cubicBezTo>
                <a:cubicBezTo>
                  <a:pt x="181840" y="220952"/>
                  <a:pt x="177222" y="220375"/>
                  <a:pt x="172027" y="220375"/>
                </a:cubicBezTo>
                <a:cubicBezTo>
                  <a:pt x="166831" y="220375"/>
                  <a:pt x="162213" y="220952"/>
                  <a:pt x="157017" y="220375"/>
                </a:cubicBezTo>
                <a:cubicBezTo>
                  <a:pt x="147781" y="219797"/>
                  <a:pt x="142008" y="214024"/>
                  <a:pt x="142008" y="205365"/>
                </a:cubicBezTo>
                <a:cubicBezTo>
                  <a:pt x="141431" y="196707"/>
                  <a:pt x="146049" y="190356"/>
                  <a:pt x="155863" y="189202"/>
                </a:cubicBezTo>
                <a:close/>
                <a:moveTo>
                  <a:pt x="39832" y="173615"/>
                </a:moveTo>
                <a:cubicBezTo>
                  <a:pt x="32904" y="173615"/>
                  <a:pt x="30596" y="174770"/>
                  <a:pt x="30596" y="182274"/>
                </a:cubicBezTo>
                <a:cubicBezTo>
                  <a:pt x="31172" y="223838"/>
                  <a:pt x="31172" y="265402"/>
                  <a:pt x="30596" y="306388"/>
                </a:cubicBezTo>
                <a:cubicBezTo>
                  <a:pt x="30596" y="313893"/>
                  <a:pt x="32904" y="315048"/>
                  <a:pt x="39832" y="315048"/>
                </a:cubicBezTo>
                <a:cubicBezTo>
                  <a:pt x="128155" y="315048"/>
                  <a:pt x="217055" y="315048"/>
                  <a:pt x="305378" y="315048"/>
                </a:cubicBezTo>
                <a:cubicBezTo>
                  <a:pt x="311728" y="315048"/>
                  <a:pt x="314037" y="313893"/>
                  <a:pt x="314037" y="306965"/>
                </a:cubicBezTo>
                <a:cubicBezTo>
                  <a:pt x="313460" y="265402"/>
                  <a:pt x="313460" y="223261"/>
                  <a:pt x="314037" y="181697"/>
                </a:cubicBezTo>
                <a:cubicBezTo>
                  <a:pt x="314037" y="174770"/>
                  <a:pt x="311728" y="173615"/>
                  <a:pt x="305378" y="173615"/>
                </a:cubicBezTo>
                <a:cubicBezTo>
                  <a:pt x="261505" y="173615"/>
                  <a:pt x="217055" y="173615"/>
                  <a:pt x="172605" y="173615"/>
                </a:cubicBezTo>
                <a:cubicBezTo>
                  <a:pt x="128155" y="173615"/>
                  <a:pt x="84282" y="173615"/>
                  <a:pt x="39832" y="173615"/>
                </a:cubicBezTo>
                <a:close/>
                <a:moveTo>
                  <a:pt x="40987" y="94528"/>
                </a:moveTo>
                <a:cubicBezTo>
                  <a:pt x="34059" y="94528"/>
                  <a:pt x="31172" y="96260"/>
                  <a:pt x="31750" y="103766"/>
                </a:cubicBezTo>
                <a:cubicBezTo>
                  <a:pt x="32327" y="113002"/>
                  <a:pt x="32327" y="122238"/>
                  <a:pt x="31750" y="130897"/>
                </a:cubicBezTo>
                <a:cubicBezTo>
                  <a:pt x="31172" y="138979"/>
                  <a:pt x="33482" y="141866"/>
                  <a:pt x="42141" y="141866"/>
                </a:cubicBezTo>
                <a:cubicBezTo>
                  <a:pt x="84859" y="141288"/>
                  <a:pt x="128733" y="141866"/>
                  <a:pt x="172605" y="141866"/>
                </a:cubicBezTo>
                <a:cubicBezTo>
                  <a:pt x="217055" y="141866"/>
                  <a:pt x="261505" y="141866"/>
                  <a:pt x="306532" y="141866"/>
                </a:cubicBezTo>
                <a:cubicBezTo>
                  <a:pt x="312305" y="141866"/>
                  <a:pt x="315191" y="140711"/>
                  <a:pt x="314614" y="134361"/>
                </a:cubicBezTo>
                <a:cubicBezTo>
                  <a:pt x="314037" y="123970"/>
                  <a:pt x="314037" y="113579"/>
                  <a:pt x="314614" y="103188"/>
                </a:cubicBezTo>
                <a:cubicBezTo>
                  <a:pt x="315191" y="95683"/>
                  <a:pt x="312305" y="94528"/>
                  <a:pt x="305378" y="94528"/>
                </a:cubicBezTo>
                <a:cubicBezTo>
                  <a:pt x="284019" y="95106"/>
                  <a:pt x="262660" y="94528"/>
                  <a:pt x="241300" y="94528"/>
                </a:cubicBezTo>
                <a:cubicBezTo>
                  <a:pt x="174337" y="94528"/>
                  <a:pt x="107373" y="94528"/>
                  <a:pt x="40987" y="94528"/>
                </a:cubicBezTo>
                <a:close/>
                <a:moveTo>
                  <a:pt x="117187" y="32183"/>
                </a:moveTo>
                <a:cubicBezTo>
                  <a:pt x="98714" y="32183"/>
                  <a:pt x="94095" y="36801"/>
                  <a:pt x="94095" y="55274"/>
                </a:cubicBezTo>
                <a:cubicBezTo>
                  <a:pt x="94095" y="61624"/>
                  <a:pt x="95827" y="63933"/>
                  <a:pt x="102755" y="63933"/>
                </a:cubicBezTo>
                <a:cubicBezTo>
                  <a:pt x="126423" y="63356"/>
                  <a:pt x="149514" y="63933"/>
                  <a:pt x="173182" y="63933"/>
                </a:cubicBezTo>
                <a:cubicBezTo>
                  <a:pt x="196850" y="63933"/>
                  <a:pt x="219941" y="63933"/>
                  <a:pt x="243609" y="63933"/>
                </a:cubicBezTo>
                <a:cubicBezTo>
                  <a:pt x="246496" y="63933"/>
                  <a:pt x="250537" y="65665"/>
                  <a:pt x="251115" y="59892"/>
                </a:cubicBezTo>
                <a:cubicBezTo>
                  <a:pt x="254000" y="41997"/>
                  <a:pt x="246496" y="32183"/>
                  <a:pt x="228024" y="32183"/>
                </a:cubicBezTo>
                <a:cubicBezTo>
                  <a:pt x="191078" y="32183"/>
                  <a:pt x="154132" y="32183"/>
                  <a:pt x="117187" y="32183"/>
                </a:cubicBezTo>
                <a:close/>
                <a:moveTo>
                  <a:pt x="110259" y="433"/>
                </a:moveTo>
                <a:cubicBezTo>
                  <a:pt x="151823" y="-144"/>
                  <a:pt x="193964" y="-144"/>
                  <a:pt x="235528" y="433"/>
                </a:cubicBezTo>
                <a:cubicBezTo>
                  <a:pt x="264392" y="1011"/>
                  <a:pt x="282864" y="21792"/>
                  <a:pt x="282864" y="51811"/>
                </a:cubicBezTo>
                <a:cubicBezTo>
                  <a:pt x="282864" y="62202"/>
                  <a:pt x="285751" y="65088"/>
                  <a:pt x="295564" y="63933"/>
                </a:cubicBezTo>
                <a:cubicBezTo>
                  <a:pt x="301337" y="63356"/>
                  <a:pt x="307687" y="63933"/>
                  <a:pt x="313460" y="63933"/>
                </a:cubicBezTo>
                <a:cubicBezTo>
                  <a:pt x="333087" y="64511"/>
                  <a:pt x="345787" y="76634"/>
                  <a:pt x="345787" y="96838"/>
                </a:cubicBezTo>
                <a:cubicBezTo>
                  <a:pt x="345787" y="122815"/>
                  <a:pt x="345787" y="148792"/>
                  <a:pt x="345787" y="174770"/>
                </a:cubicBezTo>
                <a:cubicBezTo>
                  <a:pt x="345787" y="219220"/>
                  <a:pt x="345787" y="264247"/>
                  <a:pt x="345787" y="308697"/>
                </a:cubicBezTo>
                <a:cubicBezTo>
                  <a:pt x="345787" y="334675"/>
                  <a:pt x="333664" y="346797"/>
                  <a:pt x="307687" y="346797"/>
                </a:cubicBezTo>
                <a:cubicBezTo>
                  <a:pt x="262083" y="346797"/>
                  <a:pt x="217055" y="346797"/>
                  <a:pt x="171450" y="346797"/>
                </a:cubicBezTo>
                <a:cubicBezTo>
                  <a:pt x="127001" y="346797"/>
                  <a:pt x="83127" y="346797"/>
                  <a:pt x="38677" y="346797"/>
                </a:cubicBezTo>
                <a:cubicBezTo>
                  <a:pt x="11545" y="346797"/>
                  <a:pt x="0" y="335252"/>
                  <a:pt x="0" y="308697"/>
                </a:cubicBezTo>
                <a:cubicBezTo>
                  <a:pt x="0" y="239425"/>
                  <a:pt x="0" y="169574"/>
                  <a:pt x="0" y="100302"/>
                </a:cubicBezTo>
                <a:cubicBezTo>
                  <a:pt x="0" y="75479"/>
                  <a:pt x="11545" y="64511"/>
                  <a:pt x="36368" y="63933"/>
                </a:cubicBezTo>
                <a:cubicBezTo>
                  <a:pt x="44450" y="63933"/>
                  <a:pt x="54264" y="66243"/>
                  <a:pt x="60614" y="62779"/>
                </a:cubicBezTo>
                <a:cubicBezTo>
                  <a:pt x="66964" y="58738"/>
                  <a:pt x="62346" y="48347"/>
                  <a:pt x="63500" y="40843"/>
                </a:cubicBezTo>
                <a:cubicBezTo>
                  <a:pt x="66964" y="18328"/>
                  <a:pt x="85436" y="1011"/>
                  <a:pt x="110259" y="433"/>
                </a:cubicBezTo>
                <a:close/>
              </a:path>
            </a:pathLst>
          </a:custGeom>
          <a:solidFill>
            <a:schemeClr val="accent1"/>
          </a:solidFill>
          <a:ln w="6115" cap="flat">
            <a:noFill/>
            <a:prstDash val="solid"/>
            <a:miter/>
          </a:ln>
          <a:effectLst>
            <a:outerShdw blurRad="101600" dir="5400000" sx="90000" sy="-19000" rotWithShape="0">
              <a:schemeClr val="accent1">
                <a:alpha val="85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74" name="任意多边形: 形状 73"/>
          <p:cNvSpPr/>
          <p:nvPr>
            <p:custDataLst>
              <p:tags r:id="rId17"/>
            </p:custDataLst>
          </p:nvPr>
        </p:nvSpPr>
        <p:spPr>
          <a:xfrm>
            <a:off x="3535898" y="3300531"/>
            <a:ext cx="358524" cy="292992"/>
          </a:xfrm>
          <a:custGeom>
            <a:avLst/>
            <a:gdLst>
              <a:gd name="connsiteX0" fmla="*/ 173182 w 345787"/>
              <a:gd name="connsiteY0" fmla="*/ 102755 h 282583"/>
              <a:gd name="connsiteX1" fmla="*/ 195696 w 345787"/>
              <a:gd name="connsiteY1" fmla="*/ 126423 h 282583"/>
              <a:gd name="connsiteX2" fmla="*/ 172605 w 345787"/>
              <a:gd name="connsiteY2" fmla="*/ 149514 h 282583"/>
              <a:gd name="connsiteX3" fmla="*/ 149514 w 345787"/>
              <a:gd name="connsiteY3" fmla="*/ 125846 h 282583"/>
              <a:gd name="connsiteX4" fmla="*/ 173182 w 345787"/>
              <a:gd name="connsiteY4" fmla="*/ 102755 h 282583"/>
              <a:gd name="connsiteX5" fmla="*/ 258618 w 345787"/>
              <a:gd name="connsiteY5" fmla="*/ 102755 h 282583"/>
              <a:gd name="connsiteX6" fmla="*/ 282287 w 345787"/>
              <a:gd name="connsiteY6" fmla="*/ 125846 h 282583"/>
              <a:gd name="connsiteX7" fmla="*/ 259196 w 345787"/>
              <a:gd name="connsiteY7" fmla="*/ 149514 h 282583"/>
              <a:gd name="connsiteX8" fmla="*/ 236105 w 345787"/>
              <a:gd name="connsiteY8" fmla="*/ 126423 h 282583"/>
              <a:gd name="connsiteX9" fmla="*/ 258618 w 345787"/>
              <a:gd name="connsiteY9" fmla="*/ 102755 h 282583"/>
              <a:gd name="connsiteX10" fmla="*/ 86591 w 345787"/>
              <a:gd name="connsiteY10" fmla="*/ 102177 h 282583"/>
              <a:gd name="connsiteX11" fmla="*/ 109682 w 345787"/>
              <a:gd name="connsiteY11" fmla="*/ 125845 h 282583"/>
              <a:gd name="connsiteX12" fmla="*/ 86014 w 345787"/>
              <a:gd name="connsiteY12" fmla="*/ 148936 h 282583"/>
              <a:gd name="connsiteX13" fmla="*/ 62923 w 345787"/>
              <a:gd name="connsiteY13" fmla="*/ 125268 h 282583"/>
              <a:gd name="connsiteX14" fmla="*/ 86591 w 345787"/>
              <a:gd name="connsiteY14" fmla="*/ 102177 h 282583"/>
              <a:gd name="connsiteX15" fmla="*/ 39832 w 345787"/>
              <a:gd name="connsiteY15" fmla="*/ 31750 h 282583"/>
              <a:gd name="connsiteX16" fmla="*/ 31172 w 345787"/>
              <a:gd name="connsiteY16" fmla="*/ 38677 h 282583"/>
              <a:gd name="connsiteX17" fmla="*/ 31172 w 345787"/>
              <a:gd name="connsiteY17" fmla="*/ 213014 h 282583"/>
              <a:gd name="connsiteX18" fmla="*/ 38677 w 345787"/>
              <a:gd name="connsiteY18" fmla="*/ 220519 h 282583"/>
              <a:gd name="connsiteX19" fmla="*/ 101600 w 345787"/>
              <a:gd name="connsiteY19" fmla="*/ 219942 h 282583"/>
              <a:gd name="connsiteX20" fmla="*/ 164523 w 345787"/>
              <a:gd name="connsiteY20" fmla="*/ 244187 h 282583"/>
              <a:gd name="connsiteX21" fmla="*/ 181264 w 345787"/>
              <a:gd name="connsiteY21" fmla="*/ 244187 h 282583"/>
              <a:gd name="connsiteX22" fmla="*/ 244764 w 345787"/>
              <a:gd name="connsiteY22" fmla="*/ 219942 h 282583"/>
              <a:gd name="connsiteX23" fmla="*/ 304800 w 345787"/>
              <a:gd name="connsiteY23" fmla="*/ 220519 h 282583"/>
              <a:gd name="connsiteX24" fmla="*/ 314037 w 345787"/>
              <a:gd name="connsiteY24" fmla="*/ 211283 h 282583"/>
              <a:gd name="connsiteX25" fmla="*/ 314037 w 345787"/>
              <a:gd name="connsiteY25" fmla="*/ 41564 h 282583"/>
              <a:gd name="connsiteX26" fmla="*/ 304224 w 345787"/>
              <a:gd name="connsiteY26" fmla="*/ 31750 h 282583"/>
              <a:gd name="connsiteX27" fmla="*/ 172605 w 345787"/>
              <a:gd name="connsiteY27" fmla="*/ 31750 h 282583"/>
              <a:gd name="connsiteX28" fmla="*/ 39832 w 345787"/>
              <a:gd name="connsiteY28" fmla="*/ 31750 h 282583"/>
              <a:gd name="connsiteX29" fmla="*/ 35791 w 345787"/>
              <a:gd name="connsiteY29" fmla="*/ 0 h 282583"/>
              <a:gd name="connsiteX30" fmla="*/ 173182 w 345787"/>
              <a:gd name="connsiteY30" fmla="*/ 0 h 282583"/>
              <a:gd name="connsiteX31" fmla="*/ 309996 w 345787"/>
              <a:gd name="connsiteY31" fmla="*/ 0 h 282583"/>
              <a:gd name="connsiteX32" fmla="*/ 345787 w 345787"/>
              <a:gd name="connsiteY32" fmla="*/ 35214 h 282583"/>
              <a:gd name="connsiteX33" fmla="*/ 345787 w 345787"/>
              <a:gd name="connsiteY33" fmla="*/ 215901 h 282583"/>
              <a:gd name="connsiteX34" fmla="*/ 310573 w 345787"/>
              <a:gd name="connsiteY34" fmla="*/ 250537 h 282583"/>
              <a:gd name="connsiteX35" fmla="*/ 237837 w 345787"/>
              <a:gd name="connsiteY35" fmla="*/ 250537 h 282583"/>
              <a:gd name="connsiteX36" fmla="*/ 206086 w 345787"/>
              <a:gd name="connsiteY36" fmla="*/ 262661 h 282583"/>
              <a:gd name="connsiteX37" fmla="*/ 192233 w 345787"/>
              <a:gd name="connsiteY37" fmla="*/ 275361 h 282583"/>
              <a:gd name="connsiteX38" fmla="*/ 154133 w 345787"/>
              <a:gd name="connsiteY38" fmla="*/ 275938 h 282583"/>
              <a:gd name="connsiteX39" fmla="*/ 139123 w 345787"/>
              <a:gd name="connsiteY39" fmla="*/ 263238 h 282583"/>
              <a:gd name="connsiteX40" fmla="*/ 105642 w 345787"/>
              <a:gd name="connsiteY40" fmla="*/ 251114 h 282583"/>
              <a:gd name="connsiteX41" fmla="*/ 34059 w 345787"/>
              <a:gd name="connsiteY41" fmla="*/ 251114 h 282583"/>
              <a:gd name="connsiteX42" fmla="*/ 0 w 345787"/>
              <a:gd name="connsiteY42" fmla="*/ 217633 h 282583"/>
              <a:gd name="connsiteX43" fmla="*/ 0 w 345787"/>
              <a:gd name="connsiteY43" fmla="*/ 34636 h 282583"/>
              <a:gd name="connsiteX44" fmla="*/ 35791 w 345787"/>
              <a:gd name="connsiteY44" fmla="*/ 0 h 28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45787" h="282583">
                <a:moveTo>
                  <a:pt x="173182" y="102755"/>
                </a:moveTo>
                <a:cubicBezTo>
                  <a:pt x="185882" y="102755"/>
                  <a:pt x="195696" y="113146"/>
                  <a:pt x="195696" y="126423"/>
                </a:cubicBezTo>
                <a:cubicBezTo>
                  <a:pt x="195696" y="139123"/>
                  <a:pt x="185305" y="149514"/>
                  <a:pt x="172605" y="149514"/>
                </a:cubicBezTo>
                <a:cubicBezTo>
                  <a:pt x="159905" y="149514"/>
                  <a:pt x="149514" y="138546"/>
                  <a:pt x="149514" y="125846"/>
                </a:cubicBezTo>
                <a:cubicBezTo>
                  <a:pt x="149514" y="113146"/>
                  <a:pt x="160482" y="102755"/>
                  <a:pt x="173182" y="102755"/>
                </a:cubicBezTo>
                <a:close/>
                <a:moveTo>
                  <a:pt x="258618" y="102755"/>
                </a:moveTo>
                <a:cubicBezTo>
                  <a:pt x="271319" y="102178"/>
                  <a:pt x="282287" y="113146"/>
                  <a:pt x="282287" y="125846"/>
                </a:cubicBezTo>
                <a:cubicBezTo>
                  <a:pt x="282287" y="138546"/>
                  <a:pt x="271896" y="149514"/>
                  <a:pt x="259196" y="149514"/>
                </a:cubicBezTo>
                <a:cubicBezTo>
                  <a:pt x="246496" y="149514"/>
                  <a:pt x="236105" y="139701"/>
                  <a:pt x="236105" y="126423"/>
                </a:cubicBezTo>
                <a:cubicBezTo>
                  <a:pt x="236105" y="113146"/>
                  <a:pt x="245918" y="102755"/>
                  <a:pt x="258618" y="102755"/>
                </a:cubicBezTo>
                <a:close/>
                <a:moveTo>
                  <a:pt x="86591" y="102177"/>
                </a:moveTo>
                <a:cubicBezTo>
                  <a:pt x="98714" y="102754"/>
                  <a:pt x="109682" y="113723"/>
                  <a:pt x="109682" y="125845"/>
                </a:cubicBezTo>
                <a:cubicBezTo>
                  <a:pt x="109682" y="137968"/>
                  <a:pt x="98714" y="148936"/>
                  <a:pt x="86014" y="148936"/>
                </a:cubicBezTo>
                <a:cubicBezTo>
                  <a:pt x="73891" y="148936"/>
                  <a:pt x="62923" y="137968"/>
                  <a:pt x="62923" y="125268"/>
                </a:cubicBezTo>
                <a:cubicBezTo>
                  <a:pt x="62923" y="112568"/>
                  <a:pt x="73891" y="101600"/>
                  <a:pt x="86591" y="102177"/>
                </a:cubicBezTo>
                <a:close/>
                <a:moveTo>
                  <a:pt x="39832" y="31750"/>
                </a:moveTo>
                <a:cubicBezTo>
                  <a:pt x="35213" y="31750"/>
                  <a:pt x="31172" y="31172"/>
                  <a:pt x="31172" y="38677"/>
                </a:cubicBezTo>
                <a:cubicBezTo>
                  <a:pt x="31750" y="96982"/>
                  <a:pt x="31172" y="154710"/>
                  <a:pt x="31172" y="213014"/>
                </a:cubicBezTo>
                <a:cubicBezTo>
                  <a:pt x="31172" y="218787"/>
                  <a:pt x="32904" y="220519"/>
                  <a:pt x="38677" y="220519"/>
                </a:cubicBezTo>
                <a:cubicBezTo>
                  <a:pt x="59459" y="219942"/>
                  <a:pt x="80819" y="221097"/>
                  <a:pt x="101600" y="219942"/>
                </a:cubicBezTo>
                <a:cubicBezTo>
                  <a:pt x="126423" y="218787"/>
                  <a:pt x="147205" y="225714"/>
                  <a:pt x="164523" y="244187"/>
                </a:cubicBezTo>
                <a:cubicBezTo>
                  <a:pt x="170296" y="250537"/>
                  <a:pt x="174914" y="251114"/>
                  <a:pt x="181264" y="244187"/>
                </a:cubicBezTo>
                <a:cubicBezTo>
                  <a:pt x="198005" y="225714"/>
                  <a:pt x="219364" y="218787"/>
                  <a:pt x="244764" y="219942"/>
                </a:cubicBezTo>
                <a:cubicBezTo>
                  <a:pt x="264969" y="221097"/>
                  <a:pt x="285173" y="219942"/>
                  <a:pt x="304800" y="220519"/>
                </a:cubicBezTo>
                <a:cubicBezTo>
                  <a:pt x="312305" y="220519"/>
                  <a:pt x="314037" y="218787"/>
                  <a:pt x="314037" y="211283"/>
                </a:cubicBezTo>
                <a:cubicBezTo>
                  <a:pt x="313460" y="154710"/>
                  <a:pt x="313460" y="98136"/>
                  <a:pt x="314037" y="41564"/>
                </a:cubicBezTo>
                <a:cubicBezTo>
                  <a:pt x="314037" y="34059"/>
                  <a:pt x="312305" y="31750"/>
                  <a:pt x="304224" y="31750"/>
                </a:cubicBezTo>
                <a:cubicBezTo>
                  <a:pt x="260350" y="32327"/>
                  <a:pt x="216478" y="31750"/>
                  <a:pt x="172605" y="31750"/>
                </a:cubicBezTo>
                <a:cubicBezTo>
                  <a:pt x="128155" y="31750"/>
                  <a:pt x="84282" y="31750"/>
                  <a:pt x="39832" y="31750"/>
                </a:cubicBezTo>
                <a:close/>
                <a:moveTo>
                  <a:pt x="35791" y="0"/>
                </a:moveTo>
                <a:cubicBezTo>
                  <a:pt x="81396" y="0"/>
                  <a:pt x="127578" y="0"/>
                  <a:pt x="173182" y="0"/>
                </a:cubicBezTo>
                <a:cubicBezTo>
                  <a:pt x="218787" y="0"/>
                  <a:pt x="264392" y="0"/>
                  <a:pt x="309996" y="0"/>
                </a:cubicBezTo>
                <a:cubicBezTo>
                  <a:pt x="333087" y="0"/>
                  <a:pt x="345787" y="12700"/>
                  <a:pt x="345787" y="35214"/>
                </a:cubicBezTo>
                <a:cubicBezTo>
                  <a:pt x="345787" y="95250"/>
                  <a:pt x="345787" y="155864"/>
                  <a:pt x="345787" y="215901"/>
                </a:cubicBezTo>
                <a:cubicBezTo>
                  <a:pt x="345787" y="238414"/>
                  <a:pt x="333087" y="250537"/>
                  <a:pt x="310573" y="250537"/>
                </a:cubicBezTo>
                <a:cubicBezTo>
                  <a:pt x="286328" y="250537"/>
                  <a:pt x="262083" y="250537"/>
                  <a:pt x="237837" y="250537"/>
                </a:cubicBezTo>
                <a:cubicBezTo>
                  <a:pt x="225714" y="250537"/>
                  <a:pt x="215324" y="254001"/>
                  <a:pt x="206086" y="262661"/>
                </a:cubicBezTo>
                <a:cubicBezTo>
                  <a:pt x="201469" y="267278"/>
                  <a:pt x="196850" y="271319"/>
                  <a:pt x="192233" y="275361"/>
                </a:cubicBezTo>
                <a:cubicBezTo>
                  <a:pt x="180110" y="284597"/>
                  <a:pt x="166255" y="285174"/>
                  <a:pt x="154133" y="275938"/>
                </a:cubicBezTo>
                <a:cubicBezTo>
                  <a:pt x="148937" y="271897"/>
                  <a:pt x="143741" y="267856"/>
                  <a:pt x="139123" y="263238"/>
                </a:cubicBezTo>
                <a:cubicBezTo>
                  <a:pt x="129887" y="254001"/>
                  <a:pt x="118919" y="250537"/>
                  <a:pt x="105642" y="251114"/>
                </a:cubicBezTo>
                <a:cubicBezTo>
                  <a:pt x="81973" y="251692"/>
                  <a:pt x="57727" y="251114"/>
                  <a:pt x="34059" y="251114"/>
                </a:cubicBezTo>
                <a:cubicBezTo>
                  <a:pt x="12123" y="251114"/>
                  <a:pt x="0" y="239569"/>
                  <a:pt x="0" y="217633"/>
                </a:cubicBezTo>
                <a:cubicBezTo>
                  <a:pt x="0" y="156442"/>
                  <a:pt x="0" y="95827"/>
                  <a:pt x="0" y="34636"/>
                </a:cubicBezTo>
                <a:cubicBezTo>
                  <a:pt x="0" y="12123"/>
                  <a:pt x="12700" y="0"/>
                  <a:pt x="35791" y="0"/>
                </a:cubicBezTo>
                <a:close/>
              </a:path>
            </a:pathLst>
          </a:custGeom>
          <a:solidFill>
            <a:schemeClr val="accent1"/>
          </a:solidFill>
          <a:ln w="6115" cap="flat">
            <a:noFill/>
            <a:prstDash val="solid"/>
            <a:miter/>
          </a:ln>
          <a:effectLst>
            <a:outerShdw blurRad="101600" dir="5400000" sx="90000" sy="-19000" rotWithShape="0">
              <a:schemeClr val="accent1">
                <a:alpha val="85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76" name="任意多边形: 形状 75"/>
          <p:cNvSpPr/>
          <p:nvPr>
            <p:custDataLst>
              <p:tags r:id="rId18"/>
            </p:custDataLst>
          </p:nvPr>
        </p:nvSpPr>
        <p:spPr>
          <a:xfrm>
            <a:off x="8226926" y="3268928"/>
            <a:ext cx="325732" cy="355039"/>
          </a:xfrm>
          <a:custGeom>
            <a:avLst/>
            <a:gdLst>
              <a:gd name="connsiteX0" fmla="*/ 157716 w 314160"/>
              <a:gd name="connsiteY0" fmla="*/ 125298 h 342426"/>
              <a:gd name="connsiteX1" fmla="*/ 125967 w 314160"/>
              <a:gd name="connsiteY1" fmla="*/ 157047 h 342426"/>
              <a:gd name="connsiteX2" fmla="*/ 157716 w 314160"/>
              <a:gd name="connsiteY2" fmla="*/ 187643 h 342426"/>
              <a:gd name="connsiteX3" fmla="*/ 188889 w 314160"/>
              <a:gd name="connsiteY3" fmla="*/ 156470 h 342426"/>
              <a:gd name="connsiteX4" fmla="*/ 157716 w 314160"/>
              <a:gd name="connsiteY4" fmla="*/ 125298 h 342426"/>
              <a:gd name="connsiteX5" fmla="*/ 158293 w 314160"/>
              <a:gd name="connsiteY5" fmla="*/ 93548 h 342426"/>
              <a:gd name="connsiteX6" fmla="*/ 220062 w 314160"/>
              <a:gd name="connsiteY6" fmla="*/ 157047 h 342426"/>
              <a:gd name="connsiteX7" fmla="*/ 157716 w 314160"/>
              <a:gd name="connsiteY7" fmla="*/ 219393 h 342426"/>
              <a:gd name="connsiteX8" fmla="*/ 95371 w 314160"/>
              <a:gd name="connsiteY8" fmla="*/ 156470 h 342426"/>
              <a:gd name="connsiteX9" fmla="*/ 158293 w 314160"/>
              <a:gd name="connsiteY9" fmla="*/ 93548 h 342426"/>
              <a:gd name="connsiteX10" fmla="*/ 149057 w 314160"/>
              <a:gd name="connsiteY10" fmla="*/ 31201 h 342426"/>
              <a:gd name="connsiteX11" fmla="*/ 46879 w 314160"/>
              <a:gd name="connsiteY11" fmla="*/ 97588 h 342426"/>
              <a:gd name="connsiteX12" fmla="*/ 54384 w 314160"/>
              <a:gd name="connsiteY12" fmla="*/ 226896 h 342426"/>
              <a:gd name="connsiteX13" fmla="*/ 147325 w 314160"/>
              <a:gd name="connsiteY13" fmla="*/ 305983 h 342426"/>
              <a:gd name="connsiteX14" fmla="*/ 168107 w 314160"/>
              <a:gd name="connsiteY14" fmla="*/ 305406 h 342426"/>
              <a:gd name="connsiteX15" fmla="*/ 240266 w 314160"/>
              <a:gd name="connsiteY15" fmla="*/ 251719 h 342426"/>
              <a:gd name="connsiteX16" fmla="*/ 282407 w 314160"/>
              <a:gd name="connsiteY16" fmla="*/ 144924 h 342426"/>
              <a:gd name="connsiteX17" fmla="*/ 149057 w 314160"/>
              <a:gd name="connsiteY17" fmla="*/ 31201 h 342426"/>
              <a:gd name="connsiteX18" fmla="*/ 146171 w 314160"/>
              <a:gd name="connsiteY18" fmla="*/ 606 h 342426"/>
              <a:gd name="connsiteX19" fmla="*/ 314157 w 314160"/>
              <a:gd name="connsiteY19" fmla="*/ 178406 h 342426"/>
              <a:gd name="connsiteX20" fmla="*/ 252388 w 314160"/>
              <a:gd name="connsiteY20" fmla="*/ 284047 h 342426"/>
              <a:gd name="connsiteX21" fmla="*/ 173302 w 314160"/>
              <a:gd name="connsiteY21" fmla="*/ 338310 h 342426"/>
              <a:gd name="connsiteX22" fmla="*/ 142130 w 314160"/>
              <a:gd name="connsiteY22" fmla="*/ 338310 h 342426"/>
              <a:gd name="connsiteX23" fmla="*/ 30716 w 314160"/>
              <a:gd name="connsiteY23" fmla="*/ 247679 h 342426"/>
              <a:gd name="connsiteX24" fmla="*/ 15130 w 314160"/>
              <a:gd name="connsiteY24" fmla="*/ 92392 h 342426"/>
              <a:gd name="connsiteX25" fmla="*/ 146171 w 314160"/>
              <a:gd name="connsiteY25" fmla="*/ 606 h 3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160" h="342426">
                <a:moveTo>
                  <a:pt x="157716" y="125298"/>
                </a:moveTo>
                <a:cubicBezTo>
                  <a:pt x="140399" y="125298"/>
                  <a:pt x="125389" y="139730"/>
                  <a:pt x="125967" y="157047"/>
                </a:cubicBezTo>
                <a:cubicBezTo>
                  <a:pt x="126544" y="174366"/>
                  <a:pt x="140399" y="187643"/>
                  <a:pt x="157716" y="187643"/>
                </a:cubicBezTo>
                <a:cubicBezTo>
                  <a:pt x="175035" y="187643"/>
                  <a:pt x="188889" y="173788"/>
                  <a:pt x="188889" y="156470"/>
                </a:cubicBezTo>
                <a:cubicBezTo>
                  <a:pt x="188889" y="139730"/>
                  <a:pt x="174457" y="125298"/>
                  <a:pt x="157716" y="125298"/>
                </a:cubicBezTo>
                <a:close/>
                <a:moveTo>
                  <a:pt x="158293" y="93548"/>
                </a:moveTo>
                <a:cubicBezTo>
                  <a:pt x="192930" y="94125"/>
                  <a:pt x="220062" y="122411"/>
                  <a:pt x="220062" y="157047"/>
                </a:cubicBezTo>
                <a:cubicBezTo>
                  <a:pt x="220062" y="191106"/>
                  <a:pt x="191775" y="218815"/>
                  <a:pt x="157716" y="219393"/>
                </a:cubicBezTo>
                <a:cubicBezTo>
                  <a:pt x="123080" y="219393"/>
                  <a:pt x="94793" y="191106"/>
                  <a:pt x="95371" y="156470"/>
                </a:cubicBezTo>
                <a:cubicBezTo>
                  <a:pt x="95371" y="121834"/>
                  <a:pt x="124234" y="92970"/>
                  <a:pt x="158293" y="93548"/>
                </a:cubicBezTo>
                <a:close/>
                <a:moveTo>
                  <a:pt x="149057" y="31201"/>
                </a:moveTo>
                <a:cubicBezTo>
                  <a:pt x="108649" y="32933"/>
                  <a:pt x="70547" y="54292"/>
                  <a:pt x="46879" y="97588"/>
                </a:cubicBezTo>
                <a:cubicBezTo>
                  <a:pt x="23211" y="141460"/>
                  <a:pt x="27252" y="185333"/>
                  <a:pt x="54384" y="226896"/>
                </a:cubicBezTo>
                <a:cubicBezTo>
                  <a:pt x="77475" y="262110"/>
                  <a:pt x="111535" y="285201"/>
                  <a:pt x="147325" y="305983"/>
                </a:cubicBezTo>
                <a:cubicBezTo>
                  <a:pt x="154253" y="310024"/>
                  <a:pt x="161180" y="309446"/>
                  <a:pt x="168107" y="305406"/>
                </a:cubicBezTo>
                <a:cubicBezTo>
                  <a:pt x="194661" y="290397"/>
                  <a:pt x="219484" y="274233"/>
                  <a:pt x="240266" y="251719"/>
                </a:cubicBezTo>
                <a:cubicBezTo>
                  <a:pt x="267975" y="221702"/>
                  <a:pt x="285871" y="187643"/>
                  <a:pt x="282407" y="144924"/>
                </a:cubicBezTo>
                <a:cubicBezTo>
                  <a:pt x="276634" y="80846"/>
                  <a:pt x="222371" y="31201"/>
                  <a:pt x="149057" y="31201"/>
                </a:cubicBezTo>
                <a:close/>
                <a:moveTo>
                  <a:pt x="146171" y="606"/>
                </a:moveTo>
                <a:cubicBezTo>
                  <a:pt x="236225" y="-7475"/>
                  <a:pt x="314734" y="65838"/>
                  <a:pt x="314157" y="178406"/>
                </a:cubicBezTo>
                <a:cubicBezTo>
                  <a:pt x="313580" y="209002"/>
                  <a:pt x="289334" y="249987"/>
                  <a:pt x="252388" y="284047"/>
                </a:cubicBezTo>
                <a:cubicBezTo>
                  <a:pt x="228720" y="305983"/>
                  <a:pt x="202166" y="323301"/>
                  <a:pt x="173302" y="338310"/>
                </a:cubicBezTo>
                <a:cubicBezTo>
                  <a:pt x="162912" y="343506"/>
                  <a:pt x="152521" y="344083"/>
                  <a:pt x="142130" y="338310"/>
                </a:cubicBezTo>
                <a:cubicBezTo>
                  <a:pt x="98835" y="315797"/>
                  <a:pt x="59002" y="288087"/>
                  <a:pt x="30716" y="247679"/>
                </a:cubicBezTo>
                <a:cubicBezTo>
                  <a:pt x="-2765" y="199188"/>
                  <a:pt x="-10271" y="146656"/>
                  <a:pt x="15130" y="92392"/>
                </a:cubicBezTo>
                <a:cubicBezTo>
                  <a:pt x="40530" y="36974"/>
                  <a:pt x="85557" y="5802"/>
                  <a:pt x="146171" y="606"/>
                </a:cubicBezTo>
                <a:close/>
              </a:path>
            </a:pathLst>
          </a:custGeom>
          <a:solidFill>
            <a:schemeClr val="accent1"/>
          </a:solidFill>
          <a:ln w="6115" cap="flat">
            <a:noFill/>
            <a:prstDash val="solid"/>
            <a:miter/>
          </a:ln>
          <a:effectLst>
            <a:outerShdw blurRad="101600" dir="5400000" sx="90000" sy="-19000" rotWithShape="0">
              <a:schemeClr val="accent1">
                <a:alpha val="85000"/>
              </a:schemeClr>
            </a:outerShdw>
          </a:effectLst>
        </p:spPr>
        <p:txBody>
          <a:bodyPr rtlCol="0" anchor="ctr"/>
          <a:lstStyle/>
          <a:p>
            <a:endParaRPr lang="zh-CN" altLang="en-US"/>
          </a:p>
        </p:txBody>
      </p:sp>
      <p:sp>
        <p:nvSpPr>
          <p:cNvPr id="75" name="任意多边形: 形状 74"/>
          <p:cNvSpPr/>
          <p:nvPr>
            <p:custDataLst>
              <p:tags r:id="rId19"/>
            </p:custDataLst>
          </p:nvPr>
        </p:nvSpPr>
        <p:spPr>
          <a:xfrm>
            <a:off x="5800760" y="1858657"/>
            <a:ext cx="391648" cy="390395"/>
          </a:xfrm>
          <a:custGeom>
            <a:avLst/>
            <a:gdLst>
              <a:gd name="connsiteX0" fmla="*/ 188044 w 377734"/>
              <a:gd name="connsiteY0" fmla="*/ 157596 h 376526"/>
              <a:gd name="connsiteX1" fmla="*/ 157449 w 377734"/>
              <a:gd name="connsiteY1" fmla="*/ 189346 h 376526"/>
              <a:gd name="connsiteX2" fmla="*/ 188621 w 377734"/>
              <a:gd name="connsiteY2" fmla="*/ 220519 h 376526"/>
              <a:gd name="connsiteX3" fmla="*/ 219794 w 377734"/>
              <a:gd name="connsiteY3" fmla="*/ 189346 h 376526"/>
              <a:gd name="connsiteX4" fmla="*/ 188044 w 377734"/>
              <a:gd name="connsiteY4" fmla="*/ 157596 h 376526"/>
              <a:gd name="connsiteX5" fmla="*/ 188044 w 377734"/>
              <a:gd name="connsiteY5" fmla="*/ 127000 h 376526"/>
              <a:gd name="connsiteX6" fmla="*/ 250967 w 377734"/>
              <a:gd name="connsiteY6" fmla="*/ 189923 h 376526"/>
              <a:gd name="connsiteX7" fmla="*/ 187466 w 377734"/>
              <a:gd name="connsiteY7" fmla="*/ 252268 h 376526"/>
              <a:gd name="connsiteX8" fmla="*/ 125698 w 377734"/>
              <a:gd name="connsiteY8" fmla="*/ 189923 h 376526"/>
              <a:gd name="connsiteX9" fmla="*/ 188044 w 377734"/>
              <a:gd name="connsiteY9" fmla="*/ 127000 h 376526"/>
              <a:gd name="connsiteX10" fmla="*/ 180539 w 377734"/>
              <a:gd name="connsiteY10" fmla="*/ 33482 h 376526"/>
              <a:gd name="connsiteX11" fmla="*/ 167261 w 377734"/>
              <a:gd name="connsiteY11" fmla="*/ 46182 h 376526"/>
              <a:gd name="connsiteX12" fmla="*/ 141862 w 377734"/>
              <a:gd name="connsiteY12" fmla="*/ 82550 h 376526"/>
              <a:gd name="connsiteX13" fmla="*/ 98566 w 377734"/>
              <a:gd name="connsiteY13" fmla="*/ 75046 h 376526"/>
              <a:gd name="connsiteX14" fmla="*/ 88752 w 377734"/>
              <a:gd name="connsiteY14" fmla="*/ 69850 h 376526"/>
              <a:gd name="connsiteX15" fmla="*/ 82980 w 377734"/>
              <a:gd name="connsiteY15" fmla="*/ 73314 h 376526"/>
              <a:gd name="connsiteX16" fmla="*/ 69125 w 377734"/>
              <a:gd name="connsiteY16" fmla="*/ 87746 h 376526"/>
              <a:gd name="connsiteX17" fmla="*/ 67970 w 377734"/>
              <a:gd name="connsiteY17" fmla="*/ 107950 h 376526"/>
              <a:gd name="connsiteX18" fmla="*/ 47766 w 377734"/>
              <a:gd name="connsiteY18" fmla="*/ 166254 h 376526"/>
              <a:gd name="connsiteX19" fmla="*/ 31602 w 377734"/>
              <a:gd name="connsiteY19" fmla="*/ 187614 h 376526"/>
              <a:gd name="connsiteX20" fmla="*/ 31602 w 377734"/>
              <a:gd name="connsiteY20" fmla="*/ 198005 h 376526"/>
              <a:gd name="connsiteX21" fmla="*/ 43725 w 377734"/>
              <a:gd name="connsiteY21" fmla="*/ 211859 h 376526"/>
              <a:gd name="connsiteX22" fmla="*/ 69702 w 377734"/>
              <a:gd name="connsiteY22" fmla="*/ 222250 h 376526"/>
              <a:gd name="connsiteX23" fmla="*/ 73743 w 377734"/>
              <a:gd name="connsiteY23" fmla="*/ 279977 h 376526"/>
              <a:gd name="connsiteX24" fmla="*/ 74898 w 377734"/>
              <a:gd name="connsiteY24" fmla="*/ 298449 h 376526"/>
              <a:gd name="connsiteX25" fmla="*/ 91061 w 377734"/>
              <a:gd name="connsiteY25" fmla="*/ 312881 h 376526"/>
              <a:gd name="connsiteX26" fmla="*/ 103761 w 377734"/>
              <a:gd name="connsiteY26" fmla="*/ 312881 h 376526"/>
              <a:gd name="connsiteX27" fmla="*/ 166685 w 377734"/>
              <a:gd name="connsiteY27" fmla="*/ 337704 h 376526"/>
              <a:gd name="connsiteX28" fmla="*/ 175921 w 377734"/>
              <a:gd name="connsiteY28" fmla="*/ 346363 h 376526"/>
              <a:gd name="connsiteX29" fmla="*/ 201321 w 377734"/>
              <a:gd name="connsiteY29" fmla="*/ 346363 h 376526"/>
              <a:gd name="connsiteX30" fmla="*/ 211135 w 377734"/>
              <a:gd name="connsiteY30" fmla="*/ 337704 h 376526"/>
              <a:gd name="connsiteX31" fmla="*/ 274058 w 377734"/>
              <a:gd name="connsiteY31" fmla="*/ 312304 h 376526"/>
              <a:gd name="connsiteX32" fmla="*/ 287335 w 377734"/>
              <a:gd name="connsiteY32" fmla="*/ 311727 h 376526"/>
              <a:gd name="connsiteX33" fmla="*/ 301189 w 377734"/>
              <a:gd name="connsiteY33" fmla="*/ 299027 h 376526"/>
              <a:gd name="connsiteX34" fmla="*/ 302921 w 377734"/>
              <a:gd name="connsiteY34" fmla="*/ 278245 h 376526"/>
              <a:gd name="connsiteX35" fmla="*/ 294839 w 377734"/>
              <a:gd name="connsiteY35" fmla="*/ 246496 h 376526"/>
              <a:gd name="connsiteX36" fmla="*/ 332940 w 377734"/>
              <a:gd name="connsiteY36" fmla="*/ 211859 h 376526"/>
              <a:gd name="connsiteX37" fmla="*/ 345640 w 377734"/>
              <a:gd name="connsiteY37" fmla="*/ 198582 h 376526"/>
              <a:gd name="connsiteX38" fmla="*/ 345640 w 377734"/>
              <a:gd name="connsiteY38" fmla="*/ 177222 h 376526"/>
              <a:gd name="connsiteX39" fmla="*/ 336980 w 377734"/>
              <a:gd name="connsiteY39" fmla="*/ 167986 h 376526"/>
              <a:gd name="connsiteX40" fmla="*/ 312735 w 377734"/>
              <a:gd name="connsiteY40" fmla="*/ 106218 h 376526"/>
              <a:gd name="connsiteX41" fmla="*/ 312735 w 377734"/>
              <a:gd name="connsiteY41" fmla="*/ 92941 h 376526"/>
              <a:gd name="connsiteX42" fmla="*/ 296571 w 377734"/>
              <a:gd name="connsiteY42" fmla="*/ 75623 h 376526"/>
              <a:gd name="connsiteX43" fmla="*/ 282139 w 377734"/>
              <a:gd name="connsiteY43" fmla="*/ 74468 h 376526"/>
              <a:gd name="connsiteX44" fmla="*/ 211712 w 377734"/>
              <a:gd name="connsiteY44" fmla="*/ 44450 h 376526"/>
              <a:gd name="connsiteX45" fmla="*/ 199589 w 377734"/>
              <a:gd name="connsiteY45" fmla="*/ 33482 h 376526"/>
              <a:gd name="connsiteX46" fmla="*/ 180539 w 377734"/>
              <a:gd name="connsiteY46" fmla="*/ 33482 h 376526"/>
              <a:gd name="connsiteX47" fmla="*/ 169571 w 377734"/>
              <a:gd name="connsiteY47" fmla="*/ 0 h 376526"/>
              <a:gd name="connsiteX48" fmla="*/ 207094 w 377734"/>
              <a:gd name="connsiteY48" fmla="*/ 577 h 376526"/>
              <a:gd name="connsiteX49" fmla="*/ 239998 w 377734"/>
              <a:gd name="connsiteY49" fmla="*/ 30595 h 376526"/>
              <a:gd name="connsiteX50" fmla="*/ 242307 w 377734"/>
              <a:gd name="connsiteY50" fmla="*/ 44450 h 376526"/>
              <a:gd name="connsiteX51" fmla="*/ 259048 w 377734"/>
              <a:gd name="connsiteY51" fmla="*/ 50800 h 376526"/>
              <a:gd name="connsiteX52" fmla="*/ 328321 w 377734"/>
              <a:gd name="connsiteY52" fmla="*/ 62346 h 376526"/>
              <a:gd name="connsiteX53" fmla="*/ 347372 w 377734"/>
              <a:gd name="connsiteY53" fmla="*/ 95250 h 376526"/>
              <a:gd name="connsiteX54" fmla="*/ 337557 w 377734"/>
              <a:gd name="connsiteY54" fmla="*/ 123536 h 376526"/>
              <a:gd name="connsiteX55" fmla="*/ 342176 w 377734"/>
              <a:gd name="connsiteY55" fmla="*/ 135659 h 376526"/>
              <a:gd name="connsiteX56" fmla="*/ 377389 w 377734"/>
              <a:gd name="connsiteY56" fmla="*/ 175491 h 376526"/>
              <a:gd name="connsiteX57" fmla="*/ 376235 w 377734"/>
              <a:gd name="connsiteY57" fmla="*/ 208396 h 376526"/>
              <a:gd name="connsiteX58" fmla="*/ 341598 w 377734"/>
              <a:gd name="connsiteY58" fmla="*/ 241300 h 376526"/>
              <a:gd name="connsiteX59" fmla="*/ 327166 w 377734"/>
              <a:gd name="connsiteY59" fmla="*/ 248227 h 376526"/>
              <a:gd name="connsiteX60" fmla="*/ 332362 w 377734"/>
              <a:gd name="connsiteY60" fmla="*/ 262081 h 376526"/>
              <a:gd name="connsiteX61" fmla="*/ 330053 w 377734"/>
              <a:gd name="connsiteY61" fmla="*/ 313459 h 376526"/>
              <a:gd name="connsiteX62" fmla="*/ 304653 w 377734"/>
              <a:gd name="connsiteY62" fmla="*/ 337127 h 376526"/>
              <a:gd name="connsiteX63" fmla="*/ 257894 w 377734"/>
              <a:gd name="connsiteY63" fmla="*/ 337127 h 376526"/>
              <a:gd name="connsiteX64" fmla="*/ 247503 w 377734"/>
              <a:gd name="connsiteY64" fmla="*/ 332509 h 376526"/>
              <a:gd name="connsiteX65" fmla="*/ 242307 w 377734"/>
              <a:gd name="connsiteY65" fmla="*/ 344055 h 376526"/>
              <a:gd name="connsiteX66" fmla="*/ 210558 w 377734"/>
              <a:gd name="connsiteY66" fmla="*/ 375227 h 376526"/>
              <a:gd name="connsiteX67" fmla="*/ 168993 w 377734"/>
              <a:gd name="connsiteY67" fmla="*/ 375227 h 376526"/>
              <a:gd name="connsiteX68" fmla="*/ 136089 w 377734"/>
              <a:gd name="connsiteY68" fmla="*/ 342900 h 376526"/>
              <a:gd name="connsiteX69" fmla="*/ 131471 w 377734"/>
              <a:gd name="connsiteY69" fmla="*/ 333663 h 376526"/>
              <a:gd name="connsiteX70" fmla="*/ 121657 w 377734"/>
              <a:gd name="connsiteY70" fmla="*/ 337127 h 376526"/>
              <a:gd name="connsiteX71" fmla="*/ 73166 w 377734"/>
              <a:gd name="connsiteY71" fmla="*/ 336550 h 376526"/>
              <a:gd name="connsiteX72" fmla="*/ 48921 w 377734"/>
              <a:gd name="connsiteY72" fmla="*/ 314036 h 376526"/>
              <a:gd name="connsiteX73" fmla="*/ 47189 w 377734"/>
              <a:gd name="connsiteY73" fmla="*/ 260927 h 376526"/>
              <a:gd name="connsiteX74" fmla="*/ 51806 w 377734"/>
              <a:gd name="connsiteY74" fmla="*/ 247650 h 376526"/>
              <a:gd name="connsiteX75" fmla="*/ 38530 w 377734"/>
              <a:gd name="connsiteY75" fmla="*/ 240722 h 376526"/>
              <a:gd name="connsiteX76" fmla="*/ 1007 w 377734"/>
              <a:gd name="connsiteY76" fmla="*/ 206086 h 376526"/>
              <a:gd name="connsiteX77" fmla="*/ 2162 w 377734"/>
              <a:gd name="connsiteY77" fmla="*/ 162791 h 376526"/>
              <a:gd name="connsiteX78" fmla="*/ 32757 w 377734"/>
              <a:gd name="connsiteY78" fmla="*/ 135082 h 376526"/>
              <a:gd name="connsiteX79" fmla="*/ 43148 w 377734"/>
              <a:gd name="connsiteY79" fmla="*/ 130463 h 376526"/>
              <a:gd name="connsiteX80" fmla="*/ 39107 w 377734"/>
              <a:gd name="connsiteY80" fmla="*/ 120073 h 376526"/>
              <a:gd name="connsiteX81" fmla="*/ 39684 w 377734"/>
              <a:gd name="connsiteY81" fmla="*/ 72736 h 376526"/>
              <a:gd name="connsiteX82" fmla="*/ 62775 w 377734"/>
              <a:gd name="connsiteY82" fmla="*/ 47914 h 376526"/>
              <a:gd name="connsiteX83" fmla="*/ 113575 w 377734"/>
              <a:gd name="connsiteY83" fmla="*/ 45604 h 376526"/>
              <a:gd name="connsiteX84" fmla="*/ 128585 w 377734"/>
              <a:gd name="connsiteY84" fmla="*/ 50800 h 376526"/>
              <a:gd name="connsiteX85" fmla="*/ 135512 w 377734"/>
              <a:gd name="connsiteY85" fmla="*/ 36368 h 376526"/>
              <a:gd name="connsiteX86" fmla="*/ 169571 w 377734"/>
              <a:gd name="connsiteY86" fmla="*/ 0 h 37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7734" h="376526">
                <a:moveTo>
                  <a:pt x="188044" y="157596"/>
                </a:moveTo>
                <a:cubicBezTo>
                  <a:pt x="170726" y="158173"/>
                  <a:pt x="156871" y="172604"/>
                  <a:pt x="157449" y="189346"/>
                </a:cubicBezTo>
                <a:cubicBezTo>
                  <a:pt x="157449" y="206664"/>
                  <a:pt x="171881" y="220519"/>
                  <a:pt x="188621" y="220519"/>
                </a:cubicBezTo>
                <a:cubicBezTo>
                  <a:pt x="205362" y="220519"/>
                  <a:pt x="219794" y="206087"/>
                  <a:pt x="219794" y="189346"/>
                </a:cubicBezTo>
                <a:cubicBezTo>
                  <a:pt x="219794" y="172604"/>
                  <a:pt x="204785" y="157596"/>
                  <a:pt x="188044" y="157596"/>
                </a:cubicBezTo>
                <a:close/>
                <a:moveTo>
                  <a:pt x="188044" y="127000"/>
                </a:moveTo>
                <a:cubicBezTo>
                  <a:pt x="222680" y="127000"/>
                  <a:pt x="250967" y="155287"/>
                  <a:pt x="250967" y="189923"/>
                </a:cubicBezTo>
                <a:cubicBezTo>
                  <a:pt x="250967" y="224559"/>
                  <a:pt x="222680" y="252268"/>
                  <a:pt x="187466" y="252268"/>
                </a:cubicBezTo>
                <a:cubicBezTo>
                  <a:pt x="152830" y="252268"/>
                  <a:pt x="125698" y="224559"/>
                  <a:pt x="125698" y="189923"/>
                </a:cubicBezTo>
                <a:cubicBezTo>
                  <a:pt x="125698" y="154709"/>
                  <a:pt x="153408" y="127000"/>
                  <a:pt x="188044" y="127000"/>
                </a:cubicBezTo>
                <a:close/>
                <a:moveTo>
                  <a:pt x="180539" y="33482"/>
                </a:moveTo>
                <a:cubicBezTo>
                  <a:pt x="171303" y="32904"/>
                  <a:pt x="167261" y="36945"/>
                  <a:pt x="167261" y="46182"/>
                </a:cubicBezTo>
                <a:cubicBezTo>
                  <a:pt x="166685" y="63500"/>
                  <a:pt x="157448" y="75623"/>
                  <a:pt x="141862" y="82550"/>
                </a:cubicBezTo>
                <a:cubicBezTo>
                  <a:pt x="126276" y="88899"/>
                  <a:pt x="111843" y="86014"/>
                  <a:pt x="98566" y="75046"/>
                </a:cubicBezTo>
                <a:cubicBezTo>
                  <a:pt x="95102" y="72159"/>
                  <a:pt x="92793" y="69850"/>
                  <a:pt x="88752" y="69850"/>
                </a:cubicBezTo>
                <a:cubicBezTo>
                  <a:pt x="86444" y="69850"/>
                  <a:pt x="84712" y="71004"/>
                  <a:pt x="82980" y="73314"/>
                </a:cubicBezTo>
                <a:cubicBezTo>
                  <a:pt x="78361" y="77931"/>
                  <a:pt x="74321" y="83127"/>
                  <a:pt x="69125" y="87746"/>
                </a:cubicBezTo>
                <a:cubicBezTo>
                  <a:pt x="62198" y="94095"/>
                  <a:pt x="61621" y="99291"/>
                  <a:pt x="67970" y="107950"/>
                </a:cubicBezTo>
                <a:cubicBezTo>
                  <a:pt x="84134" y="128731"/>
                  <a:pt x="72589" y="159327"/>
                  <a:pt x="47766" y="166254"/>
                </a:cubicBezTo>
                <a:cubicBezTo>
                  <a:pt x="31602" y="170873"/>
                  <a:pt x="31602" y="170873"/>
                  <a:pt x="31602" y="187614"/>
                </a:cubicBezTo>
                <a:cubicBezTo>
                  <a:pt x="31602" y="191077"/>
                  <a:pt x="32179" y="194541"/>
                  <a:pt x="31602" y="198005"/>
                </a:cubicBezTo>
                <a:cubicBezTo>
                  <a:pt x="30447" y="207241"/>
                  <a:pt x="34489" y="211282"/>
                  <a:pt x="43725" y="211859"/>
                </a:cubicBezTo>
                <a:cubicBezTo>
                  <a:pt x="53538" y="212436"/>
                  <a:pt x="62198" y="215322"/>
                  <a:pt x="69702" y="222250"/>
                </a:cubicBezTo>
                <a:cubicBezTo>
                  <a:pt x="86444" y="237836"/>
                  <a:pt x="88752" y="261504"/>
                  <a:pt x="73743" y="279977"/>
                </a:cubicBezTo>
                <a:cubicBezTo>
                  <a:pt x="67970" y="286904"/>
                  <a:pt x="67393" y="292677"/>
                  <a:pt x="74898" y="298449"/>
                </a:cubicBezTo>
                <a:cubicBezTo>
                  <a:pt x="80670" y="303068"/>
                  <a:pt x="85866" y="308264"/>
                  <a:pt x="91061" y="312881"/>
                </a:cubicBezTo>
                <a:cubicBezTo>
                  <a:pt x="95680" y="316923"/>
                  <a:pt x="99144" y="317500"/>
                  <a:pt x="103761" y="312881"/>
                </a:cubicBezTo>
                <a:cubicBezTo>
                  <a:pt x="126853" y="291523"/>
                  <a:pt x="164953" y="307687"/>
                  <a:pt x="166685" y="337704"/>
                </a:cubicBezTo>
                <a:cubicBezTo>
                  <a:pt x="166685" y="343477"/>
                  <a:pt x="169571" y="346940"/>
                  <a:pt x="175921" y="346363"/>
                </a:cubicBezTo>
                <a:cubicBezTo>
                  <a:pt x="184580" y="345786"/>
                  <a:pt x="192662" y="346363"/>
                  <a:pt x="201321" y="346363"/>
                </a:cubicBezTo>
                <a:cubicBezTo>
                  <a:pt x="207671" y="346363"/>
                  <a:pt x="210558" y="344055"/>
                  <a:pt x="211135" y="337704"/>
                </a:cubicBezTo>
                <a:cubicBezTo>
                  <a:pt x="212289" y="307109"/>
                  <a:pt x="250967" y="290945"/>
                  <a:pt x="274058" y="312304"/>
                </a:cubicBezTo>
                <a:cubicBezTo>
                  <a:pt x="279253" y="316923"/>
                  <a:pt x="282717" y="316345"/>
                  <a:pt x="287335" y="311727"/>
                </a:cubicBezTo>
                <a:cubicBezTo>
                  <a:pt x="291953" y="307109"/>
                  <a:pt x="296571" y="303645"/>
                  <a:pt x="301189" y="299027"/>
                </a:cubicBezTo>
                <a:cubicBezTo>
                  <a:pt x="311003" y="289791"/>
                  <a:pt x="311003" y="288636"/>
                  <a:pt x="302921" y="278245"/>
                </a:cubicBezTo>
                <a:cubicBezTo>
                  <a:pt x="295417" y="269009"/>
                  <a:pt x="292530" y="258041"/>
                  <a:pt x="294839" y="246496"/>
                </a:cubicBezTo>
                <a:cubicBezTo>
                  <a:pt x="298303" y="226290"/>
                  <a:pt x="312158" y="213590"/>
                  <a:pt x="332940" y="211859"/>
                </a:cubicBezTo>
                <a:cubicBezTo>
                  <a:pt x="341598" y="211282"/>
                  <a:pt x="346217" y="207818"/>
                  <a:pt x="345640" y="198582"/>
                </a:cubicBezTo>
                <a:cubicBezTo>
                  <a:pt x="345062" y="191654"/>
                  <a:pt x="345062" y="184150"/>
                  <a:pt x="345640" y="177222"/>
                </a:cubicBezTo>
                <a:cubicBezTo>
                  <a:pt x="345640" y="170873"/>
                  <a:pt x="342753" y="168563"/>
                  <a:pt x="336980" y="167986"/>
                </a:cubicBezTo>
                <a:cubicBezTo>
                  <a:pt x="305230" y="163369"/>
                  <a:pt x="292530" y="131041"/>
                  <a:pt x="312735" y="106218"/>
                </a:cubicBezTo>
                <a:cubicBezTo>
                  <a:pt x="316775" y="101022"/>
                  <a:pt x="316775" y="97559"/>
                  <a:pt x="312735" y="92941"/>
                </a:cubicBezTo>
                <a:cubicBezTo>
                  <a:pt x="307539" y="87168"/>
                  <a:pt x="301766" y="81395"/>
                  <a:pt x="296571" y="75623"/>
                </a:cubicBezTo>
                <a:cubicBezTo>
                  <a:pt x="291953" y="70427"/>
                  <a:pt x="286758" y="69850"/>
                  <a:pt x="282139" y="74468"/>
                </a:cubicBezTo>
                <a:cubicBezTo>
                  <a:pt x="257317" y="99291"/>
                  <a:pt x="211135" y="81395"/>
                  <a:pt x="211712" y="44450"/>
                </a:cubicBezTo>
                <a:cubicBezTo>
                  <a:pt x="211712" y="36945"/>
                  <a:pt x="207671" y="32904"/>
                  <a:pt x="199589" y="33482"/>
                </a:cubicBezTo>
                <a:cubicBezTo>
                  <a:pt x="193239" y="33482"/>
                  <a:pt x="186889" y="34059"/>
                  <a:pt x="180539" y="33482"/>
                </a:cubicBezTo>
                <a:close/>
                <a:moveTo>
                  <a:pt x="169571" y="0"/>
                </a:moveTo>
                <a:cubicBezTo>
                  <a:pt x="181693" y="577"/>
                  <a:pt x="194394" y="577"/>
                  <a:pt x="207094" y="577"/>
                </a:cubicBezTo>
                <a:cubicBezTo>
                  <a:pt x="222680" y="5195"/>
                  <a:pt x="235380" y="13277"/>
                  <a:pt x="239998" y="30595"/>
                </a:cubicBezTo>
                <a:cubicBezTo>
                  <a:pt x="241152" y="35214"/>
                  <a:pt x="241152" y="39832"/>
                  <a:pt x="242307" y="44450"/>
                </a:cubicBezTo>
                <a:cubicBezTo>
                  <a:pt x="244616" y="53108"/>
                  <a:pt x="251544" y="55418"/>
                  <a:pt x="259048" y="50800"/>
                </a:cubicBezTo>
                <a:cubicBezTo>
                  <a:pt x="289644" y="32327"/>
                  <a:pt x="304076" y="34636"/>
                  <a:pt x="328321" y="62346"/>
                </a:cubicBezTo>
                <a:cubicBezTo>
                  <a:pt x="336403" y="72159"/>
                  <a:pt x="346217" y="80818"/>
                  <a:pt x="347372" y="95250"/>
                </a:cubicBezTo>
                <a:cubicBezTo>
                  <a:pt x="347949" y="106218"/>
                  <a:pt x="343908" y="115454"/>
                  <a:pt x="337557" y="123536"/>
                </a:cubicBezTo>
                <a:cubicBezTo>
                  <a:pt x="332362" y="130463"/>
                  <a:pt x="333517" y="133927"/>
                  <a:pt x="342176" y="135659"/>
                </a:cubicBezTo>
                <a:cubicBezTo>
                  <a:pt x="366421" y="140277"/>
                  <a:pt x="376235" y="151246"/>
                  <a:pt x="377389" y="175491"/>
                </a:cubicBezTo>
                <a:cubicBezTo>
                  <a:pt x="377967" y="186459"/>
                  <a:pt x="377967" y="197427"/>
                  <a:pt x="376235" y="208396"/>
                </a:cubicBezTo>
                <a:cubicBezTo>
                  <a:pt x="373349" y="226868"/>
                  <a:pt x="360072" y="239568"/>
                  <a:pt x="341598" y="241300"/>
                </a:cubicBezTo>
                <a:cubicBezTo>
                  <a:pt x="335826" y="241877"/>
                  <a:pt x="330053" y="241877"/>
                  <a:pt x="327166" y="248227"/>
                </a:cubicBezTo>
                <a:cubicBezTo>
                  <a:pt x="324857" y="254000"/>
                  <a:pt x="328898" y="258041"/>
                  <a:pt x="332362" y="262081"/>
                </a:cubicBezTo>
                <a:cubicBezTo>
                  <a:pt x="345062" y="278245"/>
                  <a:pt x="343908" y="298449"/>
                  <a:pt x="330053" y="313459"/>
                </a:cubicBezTo>
                <a:cubicBezTo>
                  <a:pt x="321971" y="322118"/>
                  <a:pt x="313889" y="330200"/>
                  <a:pt x="304653" y="337127"/>
                </a:cubicBezTo>
                <a:cubicBezTo>
                  <a:pt x="289644" y="348095"/>
                  <a:pt x="272326" y="348095"/>
                  <a:pt x="257894" y="337127"/>
                </a:cubicBezTo>
                <a:cubicBezTo>
                  <a:pt x="255007" y="334818"/>
                  <a:pt x="252121" y="330200"/>
                  <a:pt x="247503" y="332509"/>
                </a:cubicBezTo>
                <a:cubicBezTo>
                  <a:pt x="242885" y="334818"/>
                  <a:pt x="242885" y="339436"/>
                  <a:pt x="242307" y="344055"/>
                </a:cubicBezTo>
                <a:cubicBezTo>
                  <a:pt x="240575" y="360795"/>
                  <a:pt x="227875" y="372918"/>
                  <a:pt x="210558" y="375227"/>
                </a:cubicBezTo>
                <a:cubicBezTo>
                  <a:pt x="196703" y="376959"/>
                  <a:pt x="182848" y="376959"/>
                  <a:pt x="168993" y="375227"/>
                </a:cubicBezTo>
                <a:cubicBezTo>
                  <a:pt x="151099" y="372918"/>
                  <a:pt x="138398" y="361372"/>
                  <a:pt x="136089" y="342900"/>
                </a:cubicBezTo>
                <a:cubicBezTo>
                  <a:pt x="135512" y="339436"/>
                  <a:pt x="136089" y="334818"/>
                  <a:pt x="131471" y="333663"/>
                </a:cubicBezTo>
                <a:cubicBezTo>
                  <a:pt x="127430" y="331932"/>
                  <a:pt x="124543" y="334818"/>
                  <a:pt x="121657" y="337127"/>
                </a:cubicBezTo>
                <a:cubicBezTo>
                  <a:pt x="106648" y="349250"/>
                  <a:pt x="88752" y="349250"/>
                  <a:pt x="73166" y="336550"/>
                </a:cubicBezTo>
                <a:cubicBezTo>
                  <a:pt x="64506" y="329623"/>
                  <a:pt x="56425" y="322118"/>
                  <a:pt x="48921" y="314036"/>
                </a:cubicBezTo>
                <a:cubicBezTo>
                  <a:pt x="34489" y="297872"/>
                  <a:pt x="33911" y="277668"/>
                  <a:pt x="47189" y="260927"/>
                </a:cubicBezTo>
                <a:cubicBezTo>
                  <a:pt x="50653" y="256886"/>
                  <a:pt x="54116" y="252845"/>
                  <a:pt x="51806" y="247650"/>
                </a:cubicBezTo>
                <a:cubicBezTo>
                  <a:pt x="49498" y="241877"/>
                  <a:pt x="44302" y="241300"/>
                  <a:pt x="38530" y="240722"/>
                </a:cubicBezTo>
                <a:cubicBezTo>
                  <a:pt x="18325" y="239568"/>
                  <a:pt x="3893" y="226290"/>
                  <a:pt x="1007" y="206086"/>
                </a:cubicBezTo>
                <a:cubicBezTo>
                  <a:pt x="-725" y="191654"/>
                  <a:pt x="-148" y="177222"/>
                  <a:pt x="2162" y="162791"/>
                </a:cubicBezTo>
                <a:cubicBezTo>
                  <a:pt x="4470" y="148359"/>
                  <a:pt x="17747" y="136814"/>
                  <a:pt x="32757" y="135082"/>
                </a:cubicBezTo>
                <a:cubicBezTo>
                  <a:pt x="36798" y="134505"/>
                  <a:pt x="41416" y="135082"/>
                  <a:pt x="43148" y="130463"/>
                </a:cubicBezTo>
                <a:cubicBezTo>
                  <a:pt x="44879" y="125845"/>
                  <a:pt x="41416" y="122959"/>
                  <a:pt x="39107" y="120073"/>
                </a:cubicBezTo>
                <a:cubicBezTo>
                  <a:pt x="27561" y="105641"/>
                  <a:pt x="27561" y="86591"/>
                  <a:pt x="39684" y="72736"/>
                </a:cubicBezTo>
                <a:cubicBezTo>
                  <a:pt x="47189" y="64078"/>
                  <a:pt x="54693" y="55995"/>
                  <a:pt x="62775" y="47914"/>
                </a:cubicBezTo>
                <a:cubicBezTo>
                  <a:pt x="76629" y="34059"/>
                  <a:pt x="97989" y="32904"/>
                  <a:pt x="113575" y="45604"/>
                </a:cubicBezTo>
                <a:cubicBezTo>
                  <a:pt x="118193" y="49068"/>
                  <a:pt x="122812" y="52532"/>
                  <a:pt x="128585" y="50800"/>
                </a:cubicBezTo>
                <a:cubicBezTo>
                  <a:pt x="134934" y="48491"/>
                  <a:pt x="134934" y="42140"/>
                  <a:pt x="135512" y="36368"/>
                </a:cubicBezTo>
                <a:cubicBezTo>
                  <a:pt x="137821" y="16164"/>
                  <a:pt x="150521" y="5195"/>
                  <a:pt x="169571" y="0"/>
                </a:cubicBezTo>
                <a:close/>
              </a:path>
            </a:pathLst>
          </a:custGeom>
          <a:solidFill>
            <a:schemeClr val="accent1"/>
          </a:solidFill>
          <a:ln w="6115" cap="flat">
            <a:noFill/>
            <a:prstDash val="solid"/>
            <a:miter/>
          </a:ln>
          <a:effectLst>
            <a:outerShdw blurRad="101600" dir="5400000" sx="90000" sy="-19000" rotWithShape="0">
              <a:schemeClr val="accent1">
                <a:alpha val="85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73" name="任意多边形: 形状 72"/>
          <p:cNvSpPr/>
          <p:nvPr>
            <p:custDataLst>
              <p:tags r:id="rId20"/>
            </p:custDataLst>
          </p:nvPr>
        </p:nvSpPr>
        <p:spPr>
          <a:xfrm>
            <a:off x="1159769" y="1886309"/>
            <a:ext cx="358526" cy="358526"/>
          </a:xfrm>
          <a:custGeom>
            <a:avLst/>
            <a:gdLst>
              <a:gd name="connsiteX0" fmla="*/ 213015 w 345789"/>
              <a:gd name="connsiteY0" fmla="*/ 192812 h 345789"/>
              <a:gd name="connsiteX1" fmla="*/ 189924 w 345789"/>
              <a:gd name="connsiteY1" fmla="*/ 211862 h 345789"/>
              <a:gd name="connsiteX2" fmla="*/ 226869 w 345789"/>
              <a:gd name="connsiteY2" fmla="*/ 227448 h 345789"/>
              <a:gd name="connsiteX3" fmla="*/ 213015 w 345789"/>
              <a:gd name="connsiteY3" fmla="*/ 192812 h 345789"/>
              <a:gd name="connsiteX4" fmla="*/ 217055 w 345789"/>
              <a:gd name="connsiteY4" fmla="*/ 158536 h 345789"/>
              <a:gd name="connsiteX5" fmla="*/ 239569 w 345789"/>
              <a:gd name="connsiteY5" fmla="*/ 176648 h 345789"/>
              <a:gd name="connsiteX6" fmla="*/ 255733 w 345789"/>
              <a:gd name="connsiteY6" fmla="*/ 215903 h 345789"/>
              <a:gd name="connsiteX7" fmla="*/ 227446 w 345789"/>
              <a:gd name="connsiteY7" fmla="*/ 258621 h 345789"/>
              <a:gd name="connsiteX8" fmla="*/ 213592 w 345789"/>
              <a:gd name="connsiteY8" fmla="*/ 255734 h 345789"/>
              <a:gd name="connsiteX9" fmla="*/ 177802 w 345789"/>
              <a:gd name="connsiteY9" fmla="*/ 240726 h 345789"/>
              <a:gd name="connsiteX10" fmla="*/ 167410 w 345789"/>
              <a:gd name="connsiteY10" fmla="*/ 188771 h 345789"/>
              <a:gd name="connsiteX11" fmla="*/ 189347 w 345789"/>
              <a:gd name="connsiteY11" fmla="*/ 166835 h 345789"/>
              <a:gd name="connsiteX12" fmla="*/ 217055 w 345789"/>
              <a:gd name="connsiteY12" fmla="*/ 158536 h 345789"/>
              <a:gd name="connsiteX13" fmla="*/ 118341 w 345789"/>
              <a:gd name="connsiteY13" fmla="*/ 118921 h 345789"/>
              <a:gd name="connsiteX14" fmla="*/ 133351 w 345789"/>
              <a:gd name="connsiteY14" fmla="*/ 155290 h 345789"/>
              <a:gd name="connsiteX15" fmla="*/ 155287 w 345789"/>
              <a:gd name="connsiteY15" fmla="*/ 133931 h 345789"/>
              <a:gd name="connsiteX16" fmla="*/ 118341 w 345789"/>
              <a:gd name="connsiteY16" fmla="*/ 118921 h 345789"/>
              <a:gd name="connsiteX17" fmla="*/ 112578 w 345789"/>
              <a:gd name="connsiteY17" fmla="*/ 87848 h 345789"/>
              <a:gd name="connsiteX18" fmla="*/ 127578 w 345789"/>
              <a:gd name="connsiteY18" fmla="*/ 88904 h 345789"/>
              <a:gd name="connsiteX19" fmla="*/ 170296 w 345789"/>
              <a:gd name="connsiteY19" fmla="*/ 106221 h 345789"/>
              <a:gd name="connsiteX20" fmla="*/ 179532 w 345789"/>
              <a:gd name="connsiteY20" fmla="*/ 154712 h 345789"/>
              <a:gd name="connsiteX21" fmla="*/ 154132 w 345789"/>
              <a:gd name="connsiteY21" fmla="*/ 180112 h 345789"/>
              <a:gd name="connsiteX22" fmla="*/ 109683 w 345789"/>
              <a:gd name="connsiteY22" fmla="*/ 174916 h 345789"/>
              <a:gd name="connsiteX23" fmla="*/ 87746 w 345789"/>
              <a:gd name="connsiteY23" fmla="*/ 124117 h 345789"/>
              <a:gd name="connsiteX24" fmla="*/ 87169 w 345789"/>
              <a:gd name="connsiteY24" fmla="*/ 120076 h 345789"/>
              <a:gd name="connsiteX25" fmla="*/ 112578 w 345789"/>
              <a:gd name="connsiteY25" fmla="*/ 87848 h 345789"/>
              <a:gd name="connsiteX26" fmla="*/ 172028 w 345789"/>
              <a:gd name="connsiteY26" fmla="*/ 31753 h 345789"/>
              <a:gd name="connsiteX27" fmla="*/ 30595 w 345789"/>
              <a:gd name="connsiteY27" fmla="*/ 173762 h 345789"/>
              <a:gd name="connsiteX28" fmla="*/ 172028 w 345789"/>
              <a:gd name="connsiteY28" fmla="*/ 314617 h 345789"/>
              <a:gd name="connsiteX29" fmla="*/ 313459 w 345789"/>
              <a:gd name="connsiteY29" fmla="*/ 173185 h 345789"/>
              <a:gd name="connsiteX30" fmla="*/ 172028 w 345789"/>
              <a:gd name="connsiteY30" fmla="*/ 31753 h 345789"/>
              <a:gd name="connsiteX31" fmla="*/ 173182 w 345789"/>
              <a:gd name="connsiteY31" fmla="*/ 3 h 345789"/>
              <a:gd name="connsiteX32" fmla="*/ 345786 w 345789"/>
              <a:gd name="connsiteY32" fmla="*/ 173185 h 345789"/>
              <a:gd name="connsiteX33" fmla="*/ 172605 w 345789"/>
              <a:gd name="connsiteY33" fmla="*/ 345789 h 345789"/>
              <a:gd name="connsiteX34" fmla="*/ 0 w 345789"/>
              <a:gd name="connsiteY34" fmla="*/ 173185 h 345789"/>
              <a:gd name="connsiteX35" fmla="*/ 173182 w 345789"/>
              <a:gd name="connsiteY35" fmla="*/ 3 h 34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45789" h="345789">
                <a:moveTo>
                  <a:pt x="213015" y="192812"/>
                </a:moveTo>
                <a:cubicBezTo>
                  <a:pt x="205510" y="199162"/>
                  <a:pt x="198006" y="205512"/>
                  <a:pt x="189924" y="211862"/>
                </a:cubicBezTo>
                <a:cubicBezTo>
                  <a:pt x="202047" y="217058"/>
                  <a:pt x="213015" y="221675"/>
                  <a:pt x="226869" y="227448"/>
                </a:cubicBezTo>
                <a:cubicBezTo>
                  <a:pt x="221097" y="213016"/>
                  <a:pt x="216478" y="202048"/>
                  <a:pt x="213015" y="192812"/>
                </a:cubicBezTo>
                <a:close/>
                <a:moveTo>
                  <a:pt x="217055" y="158536"/>
                </a:moveTo>
                <a:cubicBezTo>
                  <a:pt x="226292" y="160340"/>
                  <a:pt x="234662" y="166546"/>
                  <a:pt x="239569" y="176648"/>
                </a:cubicBezTo>
                <a:cubicBezTo>
                  <a:pt x="245919" y="189348"/>
                  <a:pt x="251114" y="202626"/>
                  <a:pt x="255733" y="215903"/>
                </a:cubicBezTo>
                <a:cubicBezTo>
                  <a:pt x="263814" y="237839"/>
                  <a:pt x="249383" y="258043"/>
                  <a:pt x="227446" y="258621"/>
                </a:cubicBezTo>
                <a:cubicBezTo>
                  <a:pt x="222829" y="258621"/>
                  <a:pt x="218210" y="258043"/>
                  <a:pt x="213592" y="255734"/>
                </a:cubicBezTo>
                <a:cubicBezTo>
                  <a:pt x="201470" y="251116"/>
                  <a:pt x="189924" y="246498"/>
                  <a:pt x="177802" y="240726"/>
                </a:cubicBezTo>
                <a:cubicBezTo>
                  <a:pt x="155864" y="230334"/>
                  <a:pt x="150669" y="206666"/>
                  <a:pt x="167410" y="188771"/>
                </a:cubicBezTo>
                <a:cubicBezTo>
                  <a:pt x="174338" y="181267"/>
                  <a:pt x="181842" y="173762"/>
                  <a:pt x="189347" y="166835"/>
                </a:cubicBezTo>
                <a:cubicBezTo>
                  <a:pt x="197717" y="159330"/>
                  <a:pt x="207819" y="156732"/>
                  <a:pt x="217055" y="158536"/>
                </a:cubicBezTo>
                <a:close/>
                <a:moveTo>
                  <a:pt x="118341" y="118921"/>
                </a:moveTo>
                <a:cubicBezTo>
                  <a:pt x="124114" y="132776"/>
                  <a:pt x="128733" y="144322"/>
                  <a:pt x="133351" y="155290"/>
                </a:cubicBezTo>
                <a:cubicBezTo>
                  <a:pt x="140856" y="147785"/>
                  <a:pt x="147783" y="141435"/>
                  <a:pt x="155287" y="133931"/>
                </a:cubicBezTo>
                <a:cubicBezTo>
                  <a:pt x="143164" y="129312"/>
                  <a:pt x="132196" y="124695"/>
                  <a:pt x="118341" y="118921"/>
                </a:cubicBezTo>
                <a:close/>
                <a:moveTo>
                  <a:pt x="112578" y="87848"/>
                </a:moveTo>
                <a:cubicBezTo>
                  <a:pt x="117295" y="87027"/>
                  <a:pt x="122382" y="87316"/>
                  <a:pt x="127578" y="88904"/>
                </a:cubicBezTo>
                <a:cubicBezTo>
                  <a:pt x="142009" y="93522"/>
                  <a:pt x="156441" y="99295"/>
                  <a:pt x="170296" y="106221"/>
                </a:cubicBezTo>
                <a:cubicBezTo>
                  <a:pt x="189346" y="115459"/>
                  <a:pt x="193964" y="138549"/>
                  <a:pt x="179532" y="154712"/>
                </a:cubicBezTo>
                <a:cubicBezTo>
                  <a:pt x="172028" y="163948"/>
                  <a:pt x="163369" y="172031"/>
                  <a:pt x="154132" y="180112"/>
                </a:cubicBezTo>
                <a:cubicBezTo>
                  <a:pt x="140279" y="192235"/>
                  <a:pt x="118919" y="189926"/>
                  <a:pt x="109683" y="174916"/>
                </a:cubicBezTo>
                <a:cubicBezTo>
                  <a:pt x="99869" y="159331"/>
                  <a:pt x="93520" y="142012"/>
                  <a:pt x="87746" y="124117"/>
                </a:cubicBezTo>
                <a:cubicBezTo>
                  <a:pt x="87169" y="122385"/>
                  <a:pt x="87169" y="120653"/>
                  <a:pt x="87169" y="120076"/>
                </a:cubicBezTo>
                <a:cubicBezTo>
                  <a:pt x="87602" y="102758"/>
                  <a:pt x="98426" y="90311"/>
                  <a:pt x="112578" y="87848"/>
                </a:cubicBezTo>
                <a:close/>
                <a:moveTo>
                  <a:pt x="172028" y="31753"/>
                </a:moveTo>
                <a:cubicBezTo>
                  <a:pt x="94095" y="31753"/>
                  <a:pt x="30595" y="95830"/>
                  <a:pt x="30595" y="173762"/>
                </a:cubicBezTo>
                <a:cubicBezTo>
                  <a:pt x="31172" y="251117"/>
                  <a:pt x="94673" y="314617"/>
                  <a:pt x="172028" y="314617"/>
                </a:cubicBezTo>
                <a:cubicBezTo>
                  <a:pt x="249959" y="314617"/>
                  <a:pt x="313459" y="251117"/>
                  <a:pt x="313459" y="173185"/>
                </a:cubicBezTo>
                <a:cubicBezTo>
                  <a:pt x="313459" y="95253"/>
                  <a:pt x="249959" y="31753"/>
                  <a:pt x="172028" y="31753"/>
                </a:cubicBezTo>
                <a:close/>
                <a:moveTo>
                  <a:pt x="173182" y="3"/>
                </a:moveTo>
                <a:cubicBezTo>
                  <a:pt x="268432" y="581"/>
                  <a:pt x="346363" y="79089"/>
                  <a:pt x="345786" y="173185"/>
                </a:cubicBezTo>
                <a:cubicBezTo>
                  <a:pt x="345209" y="267858"/>
                  <a:pt x="266700" y="345789"/>
                  <a:pt x="172605" y="345789"/>
                </a:cubicBezTo>
                <a:cubicBezTo>
                  <a:pt x="77931" y="345789"/>
                  <a:pt x="577" y="268435"/>
                  <a:pt x="0" y="173185"/>
                </a:cubicBezTo>
                <a:cubicBezTo>
                  <a:pt x="0" y="77935"/>
                  <a:pt x="78509" y="-574"/>
                  <a:pt x="173182" y="3"/>
                </a:cubicBezTo>
                <a:close/>
              </a:path>
            </a:pathLst>
          </a:custGeom>
          <a:solidFill>
            <a:schemeClr val="accent1"/>
          </a:solidFill>
          <a:ln w="6115" cap="flat">
            <a:noFill/>
            <a:prstDash val="solid"/>
            <a:miter/>
          </a:ln>
          <a:effectLst>
            <a:outerShdw blurRad="101600" dir="5400000" sx="90000" sy="-19000" rotWithShape="0">
              <a:schemeClr val="accent1">
                <a:alpha val="85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32" name="矩形 31"/>
          <p:cNvSpPr/>
          <p:nvPr>
            <p:custDataLst>
              <p:tags r:id="rId21"/>
            </p:custDataLst>
          </p:nvPr>
        </p:nvSpPr>
        <p:spPr>
          <a:xfrm>
            <a:off x="513230" y="1350380"/>
            <a:ext cx="620925" cy="5997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r>
              <a:rPr lang="en-US" altLang="zh-CN" sz="4000" b="1" kern="0" dirty="0">
                <a:solidFill>
                  <a:schemeClr val="accent1"/>
                </a:solidFill>
                <a:cs typeface="+mn-lt"/>
              </a:rPr>
              <a:t>01</a:t>
            </a:r>
            <a:endParaRPr lang="en-US" altLang="zh-CN" sz="4000" b="1" kern="0" dirty="0">
              <a:solidFill>
                <a:schemeClr val="accent1"/>
              </a:solidFill>
              <a:cs typeface="+mn-lt"/>
            </a:endParaRPr>
          </a:p>
        </p:txBody>
      </p:sp>
      <p:sp>
        <p:nvSpPr>
          <p:cNvPr id="33" name="矩形 32"/>
          <p:cNvSpPr/>
          <p:nvPr>
            <p:custDataLst>
              <p:tags r:id="rId22"/>
            </p:custDataLst>
          </p:nvPr>
        </p:nvSpPr>
        <p:spPr>
          <a:xfrm>
            <a:off x="2893968" y="2727073"/>
            <a:ext cx="620925" cy="5997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r>
              <a:rPr lang="en-US" altLang="zh-CN" sz="4000" b="1" kern="0" dirty="0">
                <a:solidFill>
                  <a:schemeClr val="accent1"/>
                </a:solidFill>
                <a:cs typeface="+mn-lt"/>
              </a:rPr>
              <a:t>02</a:t>
            </a:r>
            <a:endParaRPr lang="en-US" altLang="zh-CN" sz="4000" b="1" kern="0" dirty="0">
              <a:solidFill>
                <a:schemeClr val="accent1"/>
              </a:solidFill>
              <a:cs typeface="+mn-lt"/>
            </a:endParaRPr>
          </a:p>
        </p:txBody>
      </p:sp>
      <p:sp>
        <p:nvSpPr>
          <p:cNvPr id="4" name="矩形 3"/>
          <p:cNvSpPr/>
          <p:nvPr>
            <p:custDataLst>
              <p:tags r:id="rId23"/>
            </p:custDataLst>
          </p:nvPr>
        </p:nvSpPr>
        <p:spPr>
          <a:xfrm>
            <a:off x="5166730" y="1343138"/>
            <a:ext cx="620925" cy="5997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r>
              <a:rPr lang="en-US" altLang="zh-CN" sz="4000" b="1" kern="0" dirty="0">
                <a:solidFill>
                  <a:schemeClr val="accent1"/>
                </a:solidFill>
                <a:cs typeface="+mn-lt"/>
              </a:rPr>
              <a:t>03</a:t>
            </a:r>
            <a:endParaRPr lang="en-US" altLang="zh-CN" sz="4000" b="1" kern="0" dirty="0">
              <a:solidFill>
                <a:schemeClr val="accent1"/>
              </a:solidFill>
              <a:cs typeface="+mn-lt"/>
            </a:endParaRPr>
          </a:p>
        </p:txBody>
      </p:sp>
      <p:sp>
        <p:nvSpPr>
          <p:cNvPr id="7" name="矩形 6"/>
          <p:cNvSpPr/>
          <p:nvPr>
            <p:custDataLst>
              <p:tags r:id="rId24"/>
            </p:custDataLst>
          </p:nvPr>
        </p:nvSpPr>
        <p:spPr>
          <a:xfrm>
            <a:off x="7554710" y="2736949"/>
            <a:ext cx="620925" cy="5997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r>
              <a:rPr lang="en-US" altLang="zh-CN" sz="4000" b="1" kern="0" dirty="0">
                <a:solidFill>
                  <a:schemeClr val="accent1"/>
                </a:solidFill>
                <a:cs typeface="+mn-lt"/>
              </a:rPr>
              <a:t>04</a:t>
            </a:r>
            <a:endParaRPr lang="en-US" altLang="zh-CN" sz="4000" b="1" kern="0" dirty="0">
              <a:solidFill>
                <a:schemeClr val="accent1"/>
              </a:solidFill>
              <a:cs typeface="+mn-lt"/>
            </a:endParaRPr>
          </a:p>
        </p:txBody>
      </p:sp>
      <p:sp>
        <p:nvSpPr>
          <p:cNvPr id="13" name="矩形 12"/>
          <p:cNvSpPr/>
          <p:nvPr>
            <p:custDataLst>
              <p:tags r:id="rId25"/>
            </p:custDataLst>
          </p:nvPr>
        </p:nvSpPr>
        <p:spPr>
          <a:xfrm>
            <a:off x="9867634" y="1362889"/>
            <a:ext cx="620925" cy="5997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r>
              <a:rPr lang="en-US" altLang="zh-CN" sz="4000" b="1" kern="0" dirty="0">
                <a:solidFill>
                  <a:schemeClr val="accent1"/>
                </a:solidFill>
                <a:cs typeface="+mn-lt"/>
              </a:rPr>
              <a:t>05</a:t>
            </a:r>
            <a:endParaRPr lang="en-US" altLang="zh-CN" sz="4000" b="1" kern="0" dirty="0">
              <a:solidFill>
                <a:schemeClr val="accent1"/>
              </a:solidFill>
              <a:cs typeface="+mn-lt"/>
            </a:endParaRPr>
          </a:p>
        </p:txBody>
      </p:sp>
      <p:sp>
        <p:nvSpPr>
          <p:cNvPr id="14" name="文本框 13"/>
          <p:cNvSpPr txBox="1"/>
          <p:nvPr/>
        </p:nvSpPr>
        <p:spPr>
          <a:xfrm>
            <a:off x="9793605" y="3048635"/>
            <a:ext cx="1814830" cy="406400"/>
          </a:xfrm>
          <a:prstGeom prst="rect">
            <a:avLst/>
          </a:prstGeom>
          <a:noFill/>
        </p:spPr>
        <p:txBody>
          <a:bodyPr wrap="square" rtlCol="0" anchor="t">
            <a:noAutofit/>
          </a:bodyPr>
          <a:p>
            <a:r>
              <a:rPr lang="zh-CN" altLang="en-US" sz="2000" b="1">
                <a:solidFill>
                  <a:srgbClr val="2F436F"/>
                </a:solidFill>
                <a:sym typeface="+mn-ea"/>
              </a:rPr>
              <a:t>得出检索结果</a:t>
            </a:r>
            <a:endParaRPr lang="zh-CN" altLang="en-US" sz="2000" b="1">
              <a:solidFill>
                <a:srgbClr val="2F436F"/>
              </a:solidFill>
              <a:sym typeface="+mn-ea"/>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手动操作 3"/>
          <p:cNvSpPr/>
          <p:nvPr/>
        </p:nvSpPr>
        <p:spPr>
          <a:xfrm>
            <a:off x="1669415" y="716915"/>
            <a:ext cx="8853805" cy="1473835"/>
          </a:xfrm>
          <a:prstGeom prst="flowChartManualOperation">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t>2023年7月,《中共中央国务院关于促进民营经济发展壮大的意见》发布，出台多项促进民营经济发展壮大的意见,即多举措支持民营经济发展壮大。9月,习近平总书记就推进新型工业化作出重要指示指出,推进新型工业化是加快形成新质生产力的重要路径。</a:t>
            </a:r>
            <a:endParaRPr lang="zh-CN" altLang="en-US" sz="1600"/>
          </a:p>
        </p:txBody>
      </p:sp>
      <p:sp>
        <p:nvSpPr>
          <p:cNvPr id="6" name="流程图: 手动操作 5"/>
          <p:cNvSpPr/>
          <p:nvPr/>
        </p:nvSpPr>
        <p:spPr>
          <a:xfrm>
            <a:off x="3311208" y="2611120"/>
            <a:ext cx="5570220" cy="1130935"/>
          </a:xfrm>
          <a:prstGeom prst="flowChartManualOperation">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t>民营经济是推进中国式现代化的生力军，智能化改造数字化转型是我国工业产业发展的重要趋势</a:t>
            </a:r>
            <a:endParaRPr lang="zh-CN" altLang="en-US" sz="1600"/>
          </a:p>
        </p:txBody>
      </p:sp>
      <p:sp>
        <p:nvSpPr>
          <p:cNvPr id="7" name="下箭头 6"/>
          <p:cNvSpPr/>
          <p:nvPr/>
        </p:nvSpPr>
        <p:spPr>
          <a:xfrm>
            <a:off x="5938203" y="2218690"/>
            <a:ext cx="281940" cy="38798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流程图: 手动操作 32"/>
          <p:cNvSpPr/>
          <p:nvPr/>
        </p:nvSpPr>
        <p:spPr>
          <a:xfrm>
            <a:off x="3960813" y="4162425"/>
            <a:ext cx="4271010" cy="875665"/>
          </a:xfrm>
          <a:prstGeom prst="flowChartManualOperation">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t>工业</a:t>
            </a:r>
            <a:r>
              <a:rPr lang="en-US" altLang="zh-CN" sz="1600"/>
              <a:t>“</a:t>
            </a:r>
            <a:r>
              <a:rPr lang="zh-CN" altLang="en-US" sz="1600"/>
              <a:t>智改数转</a:t>
            </a:r>
            <a:r>
              <a:rPr lang="en-US" altLang="zh-CN" sz="1600"/>
              <a:t>”</a:t>
            </a:r>
            <a:r>
              <a:rPr lang="zh-CN" altLang="en-US" sz="1600"/>
              <a:t>进程下民营经济新质生产力的形成</a:t>
            </a:r>
            <a:endParaRPr lang="zh-CN" altLang="en-US" sz="1600"/>
          </a:p>
        </p:txBody>
      </p:sp>
      <p:sp>
        <p:nvSpPr>
          <p:cNvPr id="34" name="流程图: 合并 33"/>
          <p:cNvSpPr/>
          <p:nvPr/>
        </p:nvSpPr>
        <p:spPr>
          <a:xfrm>
            <a:off x="4745038" y="5458460"/>
            <a:ext cx="2702560" cy="1310640"/>
          </a:xfrm>
          <a:prstGeom prst="flowChartMerg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00"/>
          </a:p>
          <a:p>
            <a:pPr algn="ctr"/>
            <a:r>
              <a:rPr lang="zh-CN" altLang="en-US" sz="1600"/>
              <a:t>智改数转</a:t>
            </a:r>
            <a:endParaRPr lang="zh-CN" altLang="en-US" sz="1600"/>
          </a:p>
          <a:p>
            <a:pPr algn="ctr"/>
            <a:r>
              <a:rPr lang="zh-CN" altLang="en-US" sz="1600"/>
              <a:t>民营</a:t>
            </a:r>
            <a:r>
              <a:rPr lang="zh-CN" altLang="en-US" sz="1600"/>
              <a:t>经济</a:t>
            </a:r>
            <a:endParaRPr lang="zh-CN" altLang="en-US" sz="1600"/>
          </a:p>
          <a:p>
            <a:pPr algn="ctr"/>
            <a:r>
              <a:rPr lang="zh-CN" altLang="en-US" sz="1600"/>
              <a:t>新质</a:t>
            </a:r>
            <a:r>
              <a:rPr lang="zh-CN" altLang="en-US" sz="1600"/>
              <a:t>生产力</a:t>
            </a:r>
            <a:endParaRPr lang="zh-CN" altLang="en-US" sz="1600"/>
          </a:p>
        </p:txBody>
      </p:sp>
      <p:sp>
        <p:nvSpPr>
          <p:cNvPr id="35" name="左弧形箭头 34"/>
          <p:cNvSpPr/>
          <p:nvPr/>
        </p:nvSpPr>
        <p:spPr>
          <a:xfrm>
            <a:off x="1049655" y="2120265"/>
            <a:ext cx="1193800" cy="1621790"/>
          </a:xfrm>
          <a:prstGeom prst="curvedRightArrow">
            <a:avLst/>
          </a:prstGeom>
          <a:solidFill>
            <a:schemeClr val="tx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rgbClr val="0070C0"/>
                </a:solidFill>
              </a:rPr>
              <a:t>分析主题提炼</a:t>
            </a:r>
            <a:r>
              <a:rPr lang="zh-CN" altLang="en-US" b="1">
                <a:solidFill>
                  <a:srgbClr val="0070C0"/>
                </a:solidFill>
              </a:rPr>
              <a:t>信息</a:t>
            </a:r>
            <a:endParaRPr lang="zh-CN" altLang="en-US" b="1">
              <a:solidFill>
                <a:srgbClr val="0070C0"/>
              </a:solidFill>
            </a:endParaRPr>
          </a:p>
        </p:txBody>
      </p:sp>
      <p:sp>
        <p:nvSpPr>
          <p:cNvPr id="36" name="左弧形箭头 35"/>
          <p:cNvSpPr/>
          <p:nvPr/>
        </p:nvSpPr>
        <p:spPr>
          <a:xfrm>
            <a:off x="2129790" y="4562475"/>
            <a:ext cx="1336675" cy="1700530"/>
          </a:xfrm>
          <a:prstGeom prst="curvedRightArrow">
            <a:avLst/>
          </a:prstGeom>
          <a:solidFill>
            <a:schemeClr val="tx2">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solidFill>
                  <a:srgbClr val="0070C0"/>
                </a:solidFill>
              </a:rPr>
              <a:t>确定核心</a:t>
            </a:r>
            <a:endParaRPr lang="zh-CN" altLang="en-US" b="1">
              <a:solidFill>
                <a:srgbClr val="0070C0"/>
              </a:solidFill>
            </a:endParaRPr>
          </a:p>
          <a:p>
            <a:pPr algn="ctr"/>
            <a:r>
              <a:rPr lang="zh-CN" altLang="en-US" b="1">
                <a:solidFill>
                  <a:srgbClr val="0070C0"/>
                </a:solidFill>
              </a:rPr>
              <a:t>检索词</a:t>
            </a:r>
            <a:endParaRPr lang="zh-CN" altLang="en-US" b="1">
              <a:solidFill>
                <a:srgbClr val="0070C0"/>
              </a:solidFill>
            </a:endParaRPr>
          </a:p>
        </p:txBody>
      </p:sp>
      <p:sp>
        <p:nvSpPr>
          <p:cNvPr id="37" name="下箭头 36"/>
          <p:cNvSpPr/>
          <p:nvPr/>
        </p:nvSpPr>
        <p:spPr>
          <a:xfrm>
            <a:off x="5938203" y="3774440"/>
            <a:ext cx="281940" cy="38798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下箭头 37"/>
          <p:cNvSpPr/>
          <p:nvPr/>
        </p:nvSpPr>
        <p:spPr>
          <a:xfrm>
            <a:off x="5938203" y="5062855"/>
            <a:ext cx="281940" cy="38798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227965" y="256540"/>
            <a:ext cx="5307330" cy="460375"/>
          </a:xfrm>
          <a:prstGeom prst="rect">
            <a:avLst/>
          </a:prstGeom>
          <a:noFill/>
        </p:spPr>
        <p:txBody>
          <a:bodyPr wrap="square" rtlCol="0">
            <a:spAutoFit/>
          </a:bodyPr>
          <a:p>
            <a:pPr algn="l"/>
            <a:r>
              <a:rPr lang="zh-CN" altLang="en-US" sz="2400" b="1" dirty="0">
                <a:solidFill>
                  <a:srgbClr val="2F436F"/>
                </a:solidFill>
                <a:latin typeface="微软雅黑" panose="020B0503020204020204" charset="-122"/>
                <a:ea typeface="微软雅黑" panose="020B0503020204020204" charset="-122"/>
              </a:rPr>
              <a:t>分析研究主题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291148"/>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形 13"/>
          <p:cNvPicPr>
            <a:picLocks noChangeAspect="1"/>
          </p:cNvPicPr>
          <p:nvPr/>
        </p:nvPicPr>
        <p:blipFill>
          <a:blip r:embed="rId1"/>
          <a:stretch>
            <a:fillRect/>
          </a:stretch>
        </p:blipFill>
        <p:spPr>
          <a:xfrm>
            <a:off x="11280350" y="246798"/>
            <a:ext cx="705702" cy="705702"/>
          </a:xfrm>
          <a:prstGeom prst="rect">
            <a:avLst/>
          </a:prstGeom>
        </p:spPr>
      </p:pic>
    </p:spTree>
    <p:custDataLst>
      <p:tags r:id="rId2"/>
    </p:custData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460375"/>
          </a:xfrm>
          <a:prstGeom prst="rect">
            <a:avLst/>
          </a:prstGeom>
          <a:noFill/>
        </p:spPr>
        <p:txBody>
          <a:bodyPr wrap="square" rtlCol="0">
            <a:spAutoFit/>
          </a:bodyPr>
          <a:lstStyle/>
          <a:p>
            <a:r>
              <a:rPr lang="zh-CN" altLang="en-US" sz="2400" b="1" dirty="0">
                <a:solidFill>
                  <a:srgbClr val="2F436F"/>
                </a:solidFill>
                <a:latin typeface="微软雅黑" panose="020B0503020204020204" charset="-122"/>
                <a:ea typeface="微软雅黑" panose="020B0503020204020204" charset="-122"/>
              </a:rPr>
              <a:t>确定信息源</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52743"/>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graphicFrame>
        <p:nvGraphicFramePr>
          <p:cNvPr id="4" name="表格 3"/>
          <p:cNvGraphicFramePr/>
          <p:nvPr>
            <p:custDataLst>
              <p:tags r:id="rId2"/>
            </p:custDataLst>
          </p:nvPr>
        </p:nvGraphicFramePr>
        <p:xfrm>
          <a:off x="456565" y="1196340"/>
          <a:ext cx="10607675" cy="4918075"/>
        </p:xfrm>
        <a:graphic>
          <a:graphicData uri="http://schemas.openxmlformats.org/drawingml/2006/table">
            <a:tbl>
              <a:tblPr firstRow="1" bandRow="1">
                <a:tableStyleId>{5C22544A-7EE6-4342-B048-85BDC9FD1C3A}</a:tableStyleId>
              </a:tblPr>
              <a:tblGrid>
                <a:gridCol w="1196975"/>
                <a:gridCol w="1744980"/>
                <a:gridCol w="6238240"/>
                <a:gridCol w="1427480"/>
              </a:tblGrid>
              <a:tr h="528955">
                <a:tc>
                  <a:txBody>
                    <a:bodyPr/>
                    <a:p>
                      <a:pPr algn="ctr">
                        <a:buNone/>
                      </a:pPr>
                      <a:r>
                        <a:rPr lang="zh-CN" altLang="en-US"/>
                        <a:t>检索</a:t>
                      </a:r>
                      <a:r>
                        <a:rPr lang="zh-CN" altLang="en-US"/>
                        <a:t>类型</a:t>
                      </a:r>
                      <a:endParaRPr lang="zh-CN" altLang="en-US"/>
                    </a:p>
                  </a:txBody>
                  <a:tcPr anchor="ctr" anchorCtr="0"/>
                </a:tc>
                <a:tc>
                  <a:txBody>
                    <a:bodyPr/>
                    <a:p>
                      <a:pPr algn="ctr">
                        <a:buNone/>
                      </a:pPr>
                      <a:r>
                        <a:rPr lang="zh-CN" altLang="en-US"/>
                        <a:t>所需资源</a:t>
                      </a:r>
                      <a:r>
                        <a:rPr lang="zh-CN" altLang="en-US"/>
                        <a:t>类型</a:t>
                      </a:r>
                      <a:endParaRPr lang="zh-CN" altLang="en-US"/>
                    </a:p>
                  </a:txBody>
                  <a:tcPr anchor="ctr" anchorCtr="0"/>
                </a:tc>
                <a:tc>
                  <a:txBody>
                    <a:bodyPr/>
                    <a:p>
                      <a:pPr algn="ctr">
                        <a:buNone/>
                      </a:pPr>
                      <a:r>
                        <a:rPr lang="zh-CN" altLang="en-US"/>
                        <a:t>所选取数据库</a:t>
                      </a:r>
                      <a:r>
                        <a:rPr lang="zh-CN" altLang="en-US"/>
                        <a:t>类型</a:t>
                      </a:r>
                      <a:endParaRPr lang="zh-CN" altLang="en-US"/>
                    </a:p>
                  </a:txBody>
                  <a:tcPr anchor="ctr" anchorCtr="0"/>
                </a:tc>
                <a:tc>
                  <a:txBody>
                    <a:bodyPr/>
                    <a:p>
                      <a:pPr algn="ctr">
                        <a:buNone/>
                      </a:pPr>
                      <a:r>
                        <a:rPr lang="zh-CN" altLang="en-US"/>
                        <a:t>选取</a:t>
                      </a:r>
                      <a:r>
                        <a:rPr lang="zh-CN" altLang="en-US"/>
                        <a:t>用途</a:t>
                      </a:r>
                      <a:endParaRPr lang="zh-CN" altLang="en-US"/>
                    </a:p>
                  </a:txBody>
                  <a:tcPr anchor="ctr" anchorCtr="0"/>
                </a:tc>
              </a:tr>
              <a:tr h="1739265">
                <a:tc rowSpan="2">
                  <a:txBody>
                    <a:bodyPr/>
                    <a:p>
                      <a:pPr algn="ctr">
                        <a:buNone/>
                      </a:pPr>
                      <a:r>
                        <a:rPr lang="zh-CN" altLang="en-US" sz="1800" b="1" dirty="0">
                          <a:solidFill>
                            <a:srgbClr val="2F436F"/>
                          </a:solidFill>
                          <a:latin typeface="微软雅黑" panose="020B0503020204020204" charset="-122"/>
                          <a:ea typeface="微软雅黑" panose="020B0503020204020204" charset="-122"/>
                        </a:rPr>
                        <a:t>文献检索</a:t>
                      </a:r>
                      <a:endParaRPr lang="zh-CN" altLang="en-US" sz="1800" b="1" dirty="0">
                        <a:solidFill>
                          <a:srgbClr val="2F436F"/>
                        </a:solidFill>
                        <a:latin typeface="微软雅黑" panose="020B0503020204020204" charset="-122"/>
                        <a:ea typeface="微软雅黑" panose="020B0503020204020204" charset="-122"/>
                      </a:endParaRPr>
                    </a:p>
                  </a:txBody>
                  <a:tcPr anchor="ctr" anchorCtr="0"/>
                </a:tc>
                <a:tc>
                  <a:txBody>
                    <a:bodyPr/>
                    <a:p>
                      <a:pPr indent="0" algn="ctr" fontAlgn="auto">
                        <a:lnSpc>
                          <a:spcPts val="2000"/>
                        </a:lnSpc>
                        <a:buNone/>
                      </a:pPr>
                      <a:r>
                        <a:rPr lang="zh-CN" altLang="en-US" sz="1600" b="0" dirty="0">
                          <a:solidFill>
                            <a:srgbClr val="2F436F"/>
                          </a:solidFill>
                          <a:latin typeface="微软雅黑" panose="020B0503020204020204" charset="-122"/>
                          <a:ea typeface="微软雅黑" panose="020B0503020204020204" charset="-122"/>
                        </a:rPr>
                        <a:t>中外期刊论文</a:t>
                      </a:r>
                      <a:endParaRPr lang="zh-CN" altLang="en-US" sz="1600" b="0"/>
                    </a:p>
                    <a:p>
                      <a:pPr indent="0" algn="ctr" fontAlgn="auto">
                        <a:lnSpc>
                          <a:spcPts val="2000"/>
                        </a:lnSpc>
                        <a:buNone/>
                      </a:pPr>
                      <a:r>
                        <a:rPr lang="zh-CN" altLang="en-US" sz="1600" b="0" dirty="0">
                          <a:solidFill>
                            <a:srgbClr val="2F436F"/>
                          </a:solidFill>
                          <a:latin typeface="微软雅黑" panose="020B0503020204020204" charset="-122"/>
                          <a:ea typeface="微软雅黑" panose="020B0503020204020204" charset="-122"/>
                        </a:rPr>
                        <a:t>中外学位论文</a:t>
                      </a:r>
                      <a:endParaRPr lang="zh-CN" altLang="en-US" sz="1600" b="0" dirty="0">
                        <a:solidFill>
                          <a:srgbClr val="2F436F"/>
                        </a:solidFill>
                        <a:latin typeface="微软雅黑" panose="020B0503020204020204" charset="-122"/>
                        <a:ea typeface="微软雅黑" panose="020B0503020204020204" charset="-122"/>
                      </a:endParaRPr>
                    </a:p>
                    <a:p>
                      <a:pPr indent="0" algn="ctr" fontAlgn="auto">
                        <a:lnSpc>
                          <a:spcPts val="2000"/>
                        </a:lnSpc>
                        <a:buNone/>
                      </a:pPr>
                      <a:r>
                        <a:rPr lang="zh-CN" altLang="en-US" sz="1600" b="0" dirty="0">
                          <a:solidFill>
                            <a:srgbClr val="2F436F"/>
                          </a:solidFill>
                          <a:latin typeface="微软雅黑" panose="020B0503020204020204" charset="-122"/>
                          <a:ea typeface="微软雅黑" panose="020B0503020204020204" charset="-122"/>
                        </a:rPr>
                        <a:t>图书</a:t>
                      </a:r>
                      <a:endParaRPr lang="zh-CN" altLang="en-US" sz="1600" b="0" dirty="0">
                        <a:solidFill>
                          <a:srgbClr val="2F436F"/>
                        </a:solidFill>
                        <a:latin typeface="微软雅黑" panose="020B0503020204020204" charset="-122"/>
                        <a:ea typeface="微软雅黑" panose="020B0503020204020204" charset="-122"/>
                      </a:endParaRPr>
                    </a:p>
                  </a:txBody>
                  <a:tcPr anchor="ctr" anchorCtr="0">
                    <a:solidFill>
                      <a:srgbClr val="EAEFFA"/>
                    </a:solidFill>
                  </a:tcPr>
                </a:tc>
                <a:tc>
                  <a:txBody>
                    <a:bodyPr/>
                    <a:p>
                      <a:pPr>
                        <a:buNone/>
                      </a:pPr>
                      <a:endParaRPr lang="zh-CN" altLang="en-US"/>
                    </a:p>
                  </a:txBody>
                  <a:tcPr>
                    <a:solidFill>
                      <a:srgbClr val="EAEFFA"/>
                    </a:solidFill>
                  </a:tcPr>
                </a:tc>
                <a:tc>
                  <a:txBody>
                    <a:bodyPr/>
                    <a:p>
                      <a:pPr algn="ctr">
                        <a:buNone/>
                      </a:pPr>
                      <a:r>
                        <a:rPr lang="zh-CN" altLang="en-US" sz="1600" dirty="0">
                          <a:solidFill>
                            <a:srgbClr val="2F436F"/>
                          </a:solidFill>
                          <a:latin typeface="微软雅黑" panose="020B0503020204020204" charset="-122"/>
                          <a:ea typeface="微软雅黑" panose="020B0503020204020204" charset="-122"/>
                        </a:rPr>
                        <a:t>了解</a:t>
                      </a:r>
                      <a:r>
                        <a:rPr lang="zh-CN" altLang="en-US" sz="1600" b="1" dirty="0">
                          <a:solidFill>
                            <a:srgbClr val="2F436F"/>
                          </a:solidFill>
                          <a:latin typeface="微软雅黑" panose="020B0503020204020204" charset="-122"/>
                          <a:ea typeface="微软雅黑" panose="020B0503020204020204" charset="-122"/>
                        </a:rPr>
                        <a:t>国内外</a:t>
                      </a:r>
                      <a:endParaRPr lang="zh-CN" altLang="en-US" sz="1600" b="1" dirty="0">
                        <a:solidFill>
                          <a:srgbClr val="2F436F"/>
                        </a:solidFill>
                        <a:latin typeface="微软雅黑" panose="020B0503020204020204" charset="-122"/>
                        <a:ea typeface="微软雅黑" panose="020B0503020204020204" charset="-122"/>
                      </a:endParaRPr>
                    </a:p>
                    <a:p>
                      <a:pPr algn="ctr">
                        <a:buNone/>
                      </a:pPr>
                      <a:r>
                        <a:rPr lang="zh-CN" altLang="en-US" sz="1600" dirty="0">
                          <a:solidFill>
                            <a:srgbClr val="2F436F"/>
                          </a:solidFill>
                          <a:latin typeface="微软雅黑" panose="020B0503020204020204" charset="-122"/>
                          <a:ea typeface="微软雅黑" panose="020B0503020204020204" charset="-122"/>
                        </a:rPr>
                        <a:t>研究现状</a:t>
                      </a:r>
                      <a:endParaRPr lang="zh-CN" altLang="en-US" sz="1600" dirty="0">
                        <a:solidFill>
                          <a:srgbClr val="2F436F"/>
                        </a:solidFill>
                        <a:latin typeface="微软雅黑" panose="020B0503020204020204" charset="-122"/>
                        <a:ea typeface="微软雅黑" panose="020B0503020204020204" charset="-122"/>
                      </a:endParaRPr>
                    </a:p>
                  </a:txBody>
                  <a:tcPr anchor="ctr" anchorCtr="0">
                    <a:solidFill>
                      <a:srgbClr val="EAEFFA"/>
                    </a:solidFill>
                  </a:tcPr>
                </a:tc>
              </a:tr>
              <a:tr h="0">
                <a:tc vMerge="1">
                  <a:tcPr/>
                </a:tc>
                <a:tc rowSpan="2">
                  <a:txBody>
                    <a:bodyPr/>
                    <a:p>
                      <a:pPr indent="0" algn="ctr" fontAlgn="auto">
                        <a:lnSpc>
                          <a:spcPts val="2000"/>
                        </a:lnSpc>
                        <a:buClrTx/>
                        <a:buSzTx/>
                        <a:buNone/>
                      </a:pPr>
                      <a:r>
                        <a:rPr lang="zh-CN" altLang="en-US" sz="1600" dirty="0">
                          <a:solidFill>
                            <a:srgbClr val="2F436F"/>
                          </a:solidFill>
                          <a:latin typeface="微软雅黑" panose="020B0503020204020204" charset="-122"/>
                          <a:ea typeface="微软雅黑" panose="020B0503020204020204" charset="-122"/>
                        </a:rPr>
                        <a:t>官方文件</a:t>
                      </a:r>
                      <a:endParaRPr lang="zh-CN" altLang="en-US" sz="1600" dirty="0">
                        <a:solidFill>
                          <a:srgbClr val="2F436F"/>
                        </a:solidFill>
                        <a:latin typeface="微软雅黑" panose="020B0503020204020204" charset="-122"/>
                        <a:ea typeface="微软雅黑" panose="020B0503020204020204" charset="-122"/>
                      </a:endParaRPr>
                    </a:p>
                    <a:p>
                      <a:pPr indent="0" algn="ctr" fontAlgn="auto">
                        <a:lnSpc>
                          <a:spcPts val="2000"/>
                        </a:lnSpc>
                        <a:buClrTx/>
                        <a:buSzTx/>
                        <a:buNone/>
                      </a:pPr>
                      <a:r>
                        <a:rPr lang="zh-CN" altLang="en-US" sz="1600" dirty="0">
                          <a:solidFill>
                            <a:srgbClr val="2F436F"/>
                          </a:solidFill>
                          <a:latin typeface="微软雅黑" panose="020B0503020204020204" charset="-122"/>
                          <a:ea typeface="微软雅黑" panose="020B0503020204020204" charset="-122"/>
                        </a:rPr>
                        <a:t>法律法规</a:t>
                      </a:r>
                      <a:endParaRPr lang="zh-CN" altLang="en-US" sz="1600" dirty="0">
                        <a:solidFill>
                          <a:srgbClr val="2F436F"/>
                        </a:solidFill>
                        <a:latin typeface="微软雅黑" panose="020B0503020204020204" charset="-122"/>
                        <a:ea typeface="微软雅黑" panose="020B0503020204020204" charset="-122"/>
                      </a:endParaRPr>
                    </a:p>
                    <a:p>
                      <a:pPr indent="0" algn="ctr" fontAlgn="auto">
                        <a:lnSpc>
                          <a:spcPts val="2000"/>
                        </a:lnSpc>
                        <a:buClrTx/>
                        <a:buSzTx/>
                        <a:buNone/>
                      </a:pPr>
                      <a:r>
                        <a:rPr lang="zh-CN" altLang="en-US" sz="1600" dirty="0">
                          <a:solidFill>
                            <a:srgbClr val="2F436F"/>
                          </a:solidFill>
                          <a:latin typeface="微软雅黑" panose="020B0503020204020204" charset="-122"/>
                          <a:ea typeface="微软雅黑" panose="020B0503020204020204" charset="-122"/>
                        </a:rPr>
                        <a:t>权威报道</a:t>
                      </a:r>
                      <a:endParaRPr lang="zh-CN" altLang="en-US" sz="1600" dirty="0">
                        <a:solidFill>
                          <a:srgbClr val="2F436F"/>
                        </a:solidFill>
                        <a:latin typeface="微软雅黑" panose="020B0503020204020204" charset="-122"/>
                        <a:ea typeface="微软雅黑" panose="020B0503020204020204" charset="-122"/>
                      </a:endParaRPr>
                    </a:p>
                  </a:txBody>
                  <a:tcPr anchor="ctr" anchorCtr="0">
                    <a:solidFill>
                      <a:srgbClr val="EAEFFA"/>
                    </a:solidFill>
                  </a:tcPr>
                </a:tc>
                <a:tc rowSpan="2">
                  <a:txBody>
                    <a:bodyPr/>
                    <a:p>
                      <a:pPr>
                        <a:buNone/>
                      </a:pPr>
                      <a:endParaRPr lang="zh-CN" altLang="en-US"/>
                    </a:p>
                  </a:txBody>
                  <a:tcPr>
                    <a:solidFill>
                      <a:srgbClr val="EAEFFA"/>
                    </a:solidFill>
                  </a:tcPr>
                </a:tc>
                <a:tc rowSpan="2">
                  <a:txBody>
                    <a:bodyPr/>
                    <a:p>
                      <a:pPr algn="ctr">
                        <a:lnSpc>
                          <a:spcPts val="2000"/>
                        </a:lnSpc>
                        <a:buClrTx/>
                        <a:buSzTx/>
                        <a:buNone/>
                      </a:pPr>
                      <a:r>
                        <a:rPr lang="zh-CN" altLang="en-US" sz="1600" dirty="0">
                          <a:solidFill>
                            <a:srgbClr val="2F436F"/>
                          </a:solidFill>
                          <a:latin typeface="微软雅黑" panose="020B0503020204020204" charset="-122"/>
                          <a:ea typeface="微软雅黑" panose="020B0503020204020204" charset="-122"/>
                        </a:rPr>
                        <a:t>了解最新</a:t>
                      </a:r>
                      <a:r>
                        <a:rPr lang="zh-CN" altLang="en-US" sz="1600" b="1" dirty="0">
                          <a:solidFill>
                            <a:srgbClr val="2F436F"/>
                          </a:solidFill>
                          <a:latin typeface="微软雅黑" panose="020B0503020204020204" charset="-122"/>
                          <a:ea typeface="微软雅黑" panose="020B0503020204020204" charset="-122"/>
                        </a:rPr>
                        <a:t>政策</a:t>
                      </a:r>
                      <a:endParaRPr lang="zh-CN" altLang="en-US" sz="1600" b="1" dirty="0">
                        <a:solidFill>
                          <a:srgbClr val="2F436F"/>
                        </a:solidFill>
                        <a:latin typeface="微软雅黑" panose="020B0503020204020204" charset="-122"/>
                        <a:ea typeface="微软雅黑" panose="020B0503020204020204" charset="-122"/>
                      </a:endParaRPr>
                    </a:p>
                    <a:p>
                      <a:pPr algn="ctr">
                        <a:lnSpc>
                          <a:spcPts val="2000"/>
                        </a:lnSpc>
                        <a:buClrTx/>
                        <a:buSzTx/>
                        <a:buNone/>
                      </a:pPr>
                      <a:r>
                        <a:rPr lang="zh-CN" altLang="en-US" sz="1600" dirty="0">
                          <a:solidFill>
                            <a:srgbClr val="2F436F"/>
                          </a:solidFill>
                          <a:latin typeface="微软雅黑" panose="020B0503020204020204" charset="-122"/>
                          <a:ea typeface="微软雅黑" panose="020B0503020204020204" charset="-122"/>
                        </a:rPr>
                        <a:t>明晰</a:t>
                      </a:r>
                      <a:r>
                        <a:rPr lang="zh-CN" altLang="en-US" sz="1600" b="1" dirty="0">
                          <a:solidFill>
                            <a:srgbClr val="2F436F"/>
                          </a:solidFill>
                          <a:latin typeface="微软雅黑" panose="020B0503020204020204" charset="-122"/>
                          <a:ea typeface="微软雅黑" panose="020B0503020204020204" charset="-122"/>
                        </a:rPr>
                        <a:t>立法</a:t>
                      </a:r>
                      <a:r>
                        <a:rPr lang="zh-CN" altLang="en-US" sz="1600" dirty="0">
                          <a:solidFill>
                            <a:srgbClr val="2F436F"/>
                          </a:solidFill>
                          <a:latin typeface="微软雅黑" panose="020B0503020204020204" charset="-122"/>
                          <a:ea typeface="微软雅黑" panose="020B0503020204020204" charset="-122"/>
                        </a:rPr>
                        <a:t>依据</a:t>
                      </a:r>
                      <a:endParaRPr lang="zh-CN" altLang="en-US" sz="1600" dirty="0">
                        <a:solidFill>
                          <a:srgbClr val="2F436F"/>
                        </a:solidFill>
                        <a:latin typeface="微软雅黑" panose="020B0503020204020204" charset="-122"/>
                        <a:ea typeface="微软雅黑" panose="020B0503020204020204" charset="-122"/>
                      </a:endParaRPr>
                    </a:p>
                    <a:p>
                      <a:pPr algn="ctr">
                        <a:lnSpc>
                          <a:spcPts val="2000"/>
                        </a:lnSpc>
                        <a:buClrTx/>
                        <a:buSzTx/>
                        <a:buNone/>
                      </a:pPr>
                      <a:r>
                        <a:rPr lang="zh-CN" altLang="en-US" sz="1600" dirty="0">
                          <a:solidFill>
                            <a:srgbClr val="2F436F"/>
                          </a:solidFill>
                          <a:latin typeface="微软雅黑" panose="020B0503020204020204" charset="-122"/>
                          <a:ea typeface="微软雅黑" panose="020B0503020204020204" charset="-122"/>
                        </a:rPr>
                        <a:t>获取典型</a:t>
                      </a:r>
                      <a:r>
                        <a:rPr lang="zh-CN" altLang="en-US" sz="1600" b="1" dirty="0">
                          <a:solidFill>
                            <a:srgbClr val="2F436F"/>
                          </a:solidFill>
                          <a:latin typeface="微软雅黑" panose="020B0503020204020204" charset="-122"/>
                          <a:ea typeface="微软雅黑" panose="020B0503020204020204" charset="-122"/>
                        </a:rPr>
                        <a:t>案例</a:t>
                      </a:r>
                      <a:endParaRPr lang="zh-CN" altLang="en-US" sz="1600" b="1" dirty="0">
                        <a:solidFill>
                          <a:srgbClr val="2F436F"/>
                        </a:solidFill>
                        <a:latin typeface="微软雅黑" panose="020B0503020204020204" charset="-122"/>
                        <a:ea typeface="微软雅黑" panose="020B0503020204020204" charset="-122"/>
                      </a:endParaRPr>
                    </a:p>
                  </a:txBody>
                  <a:tcPr anchor="ctr" anchorCtr="0">
                    <a:solidFill>
                      <a:srgbClr val="EAEFFA"/>
                    </a:solidFill>
                  </a:tcPr>
                </a:tc>
              </a:tr>
              <a:tr h="1489075">
                <a:tc>
                  <a:txBody>
                    <a:bodyPr/>
                    <a:p>
                      <a:pPr algn="ctr">
                        <a:buNone/>
                      </a:pPr>
                      <a:r>
                        <a:rPr lang="zh-CN" altLang="en-US" sz="1800" b="1" dirty="0">
                          <a:solidFill>
                            <a:srgbClr val="2F436F"/>
                          </a:solidFill>
                          <a:latin typeface="微软雅黑" panose="020B0503020204020204" charset="-122"/>
                          <a:ea typeface="微软雅黑" panose="020B0503020204020204" charset="-122"/>
                        </a:rPr>
                        <a:t>事实检索</a:t>
                      </a:r>
                      <a:endParaRPr lang="zh-CN" altLang="en-US" sz="1800" b="1" dirty="0">
                        <a:solidFill>
                          <a:srgbClr val="2F436F"/>
                        </a:solidFill>
                        <a:latin typeface="微软雅黑" panose="020B0503020204020204" charset="-122"/>
                        <a:ea typeface="微软雅黑" panose="020B0503020204020204" charset="-122"/>
                      </a:endParaRPr>
                    </a:p>
                  </a:txBody>
                  <a:tcPr anchor="ctr" anchorCtr="0">
                    <a:solidFill>
                      <a:srgbClr val="D2DDF5"/>
                    </a:solidFill>
                  </a:tcPr>
                </a:tc>
                <a:tc vMerge="1">
                  <a:tcPr/>
                </a:tc>
                <a:tc vMerge="1">
                  <a:tcPr/>
                </a:tc>
                <a:tc vMerge="1">
                  <a:tcPr/>
                </a:tc>
              </a:tr>
              <a:tr h="1160145">
                <a:tc>
                  <a:txBody>
                    <a:bodyPr/>
                    <a:p>
                      <a:pPr algn="ctr">
                        <a:buNone/>
                      </a:pPr>
                      <a:r>
                        <a:rPr lang="zh-CN" altLang="en-US" sz="1800" b="1" dirty="0">
                          <a:solidFill>
                            <a:srgbClr val="2F436F"/>
                          </a:solidFill>
                          <a:latin typeface="微软雅黑" panose="020B0503020204020204" charset="-122"/>
                          <a:ea typeface="微软雅黑" panose="020B0503020204020204" charset="-122"/>
                        </a:rPr>
                        <a:t>数据检索</a:t>
                      </a:r>
                      <a:endParaRPr lang="zh-CN" altLang="en-US" sz="1800" b="1" dirty="0">
                        <a:solidFill>
                          <a:srgbClr val="2F436F"/>
                        </a:solidFill>
                        <a:latin typeface="微软雅黑" panose="020B0503020204020204" charset="-122"/>
                        <a:ea typeface="微软雅黑" panose="020B0503020204020204" charset="-122"/>
                      </a:endParaRPr>
                    </a:p>
                  </a:txBody>
                  <a:tcPr anchor="ctr" anchorCtr="0">
                    <a:solidFill>
                      <a:srgbClr val="D2DDF5"/>
                    </a:solidFill>
                  </a:tcPr>
                </a:tc>
                <a:tc>
                  <a:txBody>
                    <a:bodyPr/>
                    <a:p>
                      <a:pPr algn="ctr">
                        <a:lnSpc>
                          <a:spcPts val="2000"/>
                        </a:lnSpc>
                        <a:buClrTx/>
                        <a:buSzTx/>
                        <a:buNone/>
                      </a:pPr>
                      <a:r>
                        <a:rPr lang="zh-CN" altLang="en-US" sz="1600" dirty="0">
                          <a:solidFill>
                            <a:srgbClr val="2F436F"/>
                          </a:solidFill>
                          <a:latin typeface="微软雅黑" panose="020B0503020204020204" charset="-122"/>
                          <a:ea typeface="微软雅黑" panose="020B0503020204020204" charset="-122"/>
                        </a:rPr>
                        <a:t>数值型数据</a:t>
                      </a:r>
                      <a:endParaRPr lang="zh-CN" altLang="en-US" sz="1600" dirty="0">
                        <a:solidFill>
                          <a:srgbClr val="2F436F"/>
                        </a:solidFill>
                        <a:latin typeface="微软雅黑" panose="020B0503020204020204" charset="-122"/>
                        <a:ea typeface="微软雅黑" panose="020B0503020204020204" charset="-122"/>
                      </a:endParaRPr>
                    </a:p>
                    <a:p>
                      <a:pPr algn="ctr">
                        <a:lnSpc>
                          <a:spcPts val="2000"/>
                        </a:lnSpc>
                        <a:buClrTx/>
                        <a:buSzTx/>
                        <a:buNone/>
                      </a:pPr>
                      <a:r>
                        <a:rPr lang="zh-CN" altLang="en-US" sz="1600" dirty="0">
                          <a:solidFill>
                            <a:srgbClr val="2F436F"/>
                          </a:solidFill>
                          <a:latin typeface="微软雅黑" panose="020B0503020204020204" charset="-122"/>
                          <a:ea typeface="微软雅黑" panose="020B0503020204020204" charset="-122"/>
                        </a:rPr>
                        <a:t>实证数据</a:t>
                      </a:r>
                      <a:endParaRPr lang="zh-CN" altLang="en-US" sz="1600" dirty="0">
                        <a:solidFill>
                          <a:srgbClr val="2F436F"/>
                        </a:solidFill>
                        <a:latin typeface="微软雅黑" panose="020B0503020204020204" charset="-122"/>
                        <a:ea typeface="微软雅黑" panose="020B0503020204020204" charset="-122"/>
                      </a:endParaRPr>
                    </a:p>
                  </a:txBody>
                  <a:tcPr anchor="ctr" anchorCtr="0"/>
                </a:tc>
                <a:tc>
                  <a:txBody>
                    <a:bodyPr/>
                    <a:p>
                      <a:pPr>
                        <a:buNone/>
                      </a:pPr>
                      <a:endParaRPr lang="zh-CN" altLang="en-US"/>
                    </a:p>
                  </a:txBody>
                  <a:tcPr>
                    <a:solidFill>
                      <a:srgbClr val="EAEFFA"/>
                    </a:solidFill>
                  </a:tcPr>
                </a:tc>
                <a:tc>
                  <a:txBody>
                    <a:bodyPr/>
                    <a:p>
                      <a:pPr algn="ctr">
                        <a:buNone/>
                      </a:pPr>
                      <a:r>
                        <a:rPr lang="zh-CN" altLang="en-US" sz="1600" dirty="0">
                          <a:solidFill>
                            <a:srgbClr val="2F436F"/>
                          </a:solidFill>
                          <a:latin typeface="微软雅黑" panose="020B0503020204020204" charset="-122"/>
                          <a:ea typeface="微软雅黑" panose="020B0503020204020204" charset="-122"/>
                        </a:rPr>
                        <a:t>获取</a:t>
                      </a:r>
                      <a:r>
                        <a:rPr lang="zh-CN" altLang="en-US" sz="1600" b="1" dirty="0">
                          <a:solidFill>
                            <a:srgbClr val="2F436F"/>
                          </a:solidFill>
                          <a:latin typeface="微软雅黑" panose="020B0503020204020204" charset="-122"/>
                          <a:ea typeface="微软雅黑" panose="020B0503020204020204" charset="-122"/>
                        </a:rPr>
                        <a:t>准确数据</a:t>
                      </a:r>
                      <a:endParaRPr lang="zh-CN" altLang="en-US" sz="1600" b="1" dirty="0">
                        <a:solidFill>
                          <a:srgbClr val="2F436F"/>
                        </a:solidFill>
                        <a:latin typeface="微软雅黑" panose="020B0503020204020204" charset="-122"/>
                        <a:ea typeface="微软雅黑" panose="020B0503020204020204" charset="-122"/>
                      </a:endParaRPr>
                    </a:p>
                  </a:txBody>
                  <a:tcPr anchor="ctr" anchorCtr="0">
                    <a:solidFill>
                      <a:srgbClr val="EAEFFA"/>
                    </a:solidFill>
                  </a:tcPr>
                </a:tc>
              </a:tr>
            </a:tbl>
          </a:graphicData>
        </a:graphic>
      </p:graphicFrame>
      <p:pic>
        <p:nvPicPr>
          <p:cNvPr id="100" name="图片 99"/>
          <p:cNvPicPr/>
          <p:nvPr/>
        </p:nvPicPr>
        <p:blipFill>
          <a:blip r:embed="rId3"/>
          <a:srcRect/>
          <a:stretch>
            <a:fillRect/>
          </a:stretch>
        </p:blipFill>
        <p:spPr>
          <a:xfrm>
            <a:off x="3498850" y="1750060"/>
            <a:ext cx="1291590" cy="583565"/>
          </a:xfrm>
          <a:prstGeom prst="rect">
            <a:avLst/>
          </a:prstGeom>
          <a:noFill/>
          <a:ln w="9525">
            <a:noFill/>
          </a:ln>
        </p:spPr>
      </p:pic>
      <p:pic>
        <p:nvPicPr>
          <p:cNvPr id="7" name="图片 6"/>
          <p:cNvPicPr>
            <a:picLocks noChangeAspect="1"/>
          </p:cNvPicPr>
          <p:nvPr/>
        </p:nvPicPr>
        <p:blipFill>
          <a:blip r:embed="rId4"/>
          <a:stretch>
            <a:fillRect/>
          </a:stretch>
        </p:blipFill>
        <p:spPr>
          <a:xfrm>
            <a:off x="4831080" y="2348230"/>
            <a:ext cx="1291590" cy="546100"/>
          </a:xfrm>
          <a:prstGeom prst="rect">
            <a:avLst/>
          </a:prstGeom>
        </p:spPr>
      </p:pic>
      <p:pic>
        <p:nvPicPr>
          <p:cNvPr id="9" name="图片 8"/>
          <p:cNvPicPr>
            <a:picLocks noChangeAspect="1"/>
          </p:cNvPicPr>
          <p:nvPr/>
        </p:nvPicPr>
        <p:blipFill>
          <a:blip r:embed="rId5"/>
          <a:srcRect/>
          <a:stretch>
            <a:fillRect/>
          </a:stretch>
        </p:blipFill>
        <p:spPr>
          <a:xfrm>
            <a:off x="4831080" y="1856105"/>
            <a:ext cx="2520315" cy="295910"/>
          </a:xfrm>
          <a:prstGeom prst="rect">
            <a:avLst/>
          </a:prstGeom>
        </p:spPr>
      </p:pic>
      <p:pic>
        <p:nvPicPr>
          <p:cNvPr id="10" name="图片 9"/>
          <p:cNvPicPr>
            <a:picLocks noChangeAspect="1"/>
          </p:cNvPicPr>
          <p:nvPr/>
        </p:nvPicPr>
        <p:blipFill>
          <a:blip r:embed="rId6"/>
          <a:stretch>
            <a:fillRect/>
          </a:stretch>
        </p:blipFill>
        <p:spPr>
          <a:xfrm>
            <a:off x="5586095" y="2961005"/>
            <a:ext cx="2033905" cy="405130"/>
          </a:xfrm>
          <a:prstGeom prst="rect">
            <a:avLst/>
          </a:prstGeom>
        </p:spPr>
      </p:pic>
      <p:pic>
        <p:nvPicPr>
          <p:cNvPr id="12" name="图片 11"/>
          <p:cNvPicPr>
            <a:picLocks noChangeAspect="1"/>
          </p:cNvPicPr>
          <p:nvPr/>
        </p:nvPicPr>
        <p:blipFill>
          <a:blip r:embed="rId7"/>
          <a:stretch>
            <a:fillRect/>
          </a:stretch>
        </p:blipFill>
        <p:spPr>
          <a:xfrm>
            <a:off x="4790440" y="4173855"/>
            <a:ext cx="755015" cy="635635"/>
          </a:xfrm>
          <a:prstGeom prst="rect">
            <a:avLst/>
          </a:prstGeom>
        </p:spPr>
      </p:pic>
      <p:pic>
        <p:nvPicPr>
          <p:cNvPr id="13" name="图片 12"/>
          <p:cNvPicPr>
            <a:picLocks noChangeAspect="1"/>
          </p:cNvPicPr>
          <p:nvPr/>
        </p:nvPicPr>
        <p:blipFill>
          <a:blip r:embed="rId8"/>
          <a:srcRect/>
          <a:stretch>
            <a:fillRect/>
          </a:stretch>
        </p:blipFill>
        <p:spPr>
          <a:xfrm>
            <a:off x="3498850" y="2404110"/>
            <a:ext cx="1058545" cy="570865"/>
          </a:xfrm>
          <a:prstGeom prst="rect">
            <a:avLst/>
          </a:prstGeom>
        </p:spPr>
      </p:pic>
      <p:pic>
        <p:nvPicPr>
          <p:cNvPr id="14" name="图片 13"/>
          <p:cNvPicPr>
            <a:picLocks noChangeAspect="1"/>
          </p:cNvPicPr>
          <p:nvPr/>
        </p:nvPicPr>
        <p:blipFill>
          <a:blip r:embed="rId9"/>
          <a:srcRect/>
          <a:stretch>
            <a:fillRect/>
          </a:stretch>
        </p:blipFill>
        <p:spPr>
          <a:xfrm>
            <a:off x="3406775" y="3044825"/>
            <a:ext cx="1939925" cy="327025"/>
          </a:xfrm>
          <a:prstGeom prst="rect">
            <a:avLst/>
          </a:prstGeom>
        </p:spPr>
      </p:pic>
      <p:pic>
        <p:nvPicPr>
          <p:cNvPr id="15" name="图片 14"/>
          <p:cNvPicPr>
            <a:picLocks noChangeAspect="1"/>
          </p:cNvPicPr>
          <p:nvPr/>
        </p:nvPicPr>
        <p:blipFill>
          <a:blip r:embed="rId10"/>
          <a:stretch>
            <a:fillRect/>
          </a:stretch>
        </p:blipFill>
        <p:spPr>
          <a:xfrm>
            <a:off x="6311265" y="2404110"/>
            <a:ext cx="999490" cy="490220"/>
          </a:xfrm>
          <a:prstGeom prst="rect">
            <a:avLst/>
          </a:prstGeom>
        </p:spPr>
      </p:pic>
      <p:pic>
        <p:nvPicPr>
          <p:cNvPr id="16" name="图片 15"/>
          <p:cNvPicPr>
            <a:picLocks noChangeAspect="1"/>
          </p:cNvPicPr>
          <p:nvPr/>
        </p:nvPicPr>
        <p:blipFill>
          <a:blip r:embed="rId11"/>
          <a:srcRect/>
          <a:stretch>
            <a:fillRect/>
          </a:stretch>
        </p:blipFill>
        <p:spPr>
          <a:xfrm>
            <a:off x="7552055" y="1803400"/>
            <a:ext cx="1902460" cy="508000"/>
          </a:xfrm>
          <a:prstGeom prst="rect">
            <a:avLst/>
          </a:prstGeom>
        </p:spPr>
      </p:pic>
      <p:pic>
        <p:nvPicPr>
          <p:cNvPr id="17" name="图片 16"/>
          <p:cNvPicPr>
            <a:picLocks noChangeAspect="1"/>
          </p:cNvPicPr>
          <p:nvPr/>
        </p:nvPicPr>
        <p:blipFill>
          <a:blip r:embed="rId12"/>
          <a:stretch>
            <a:fillRect/>
          </a:stretch>
        </p:blipFill>
        <p:spPr>
          <a:xfrm>
            <a:off x="7696200" y="2511425"/>
            <a:ext cx="1471930" cy="614680"/>
          </a:xfrm>
          <a:prstGeom prst="rect">
            <a:avLst/>
          </a:prstGeom>
        </p:spPr>
      </p:pic>
      <p:pic>
        <p:nvPicPr>
          <p:cNvPr id="18" name="图片 17"/>
          <p:cNvPicPr>
            <a:picLocks noChangeAspect="1"/>
          </p:cNvPicPr>
          <p:nvPr/>
        </p:nvPicPr>
        <p:blipFill>
          <a:blip r:embed="rId13"/>
          <a:stretch>
            <a:fillRect/>
          </a:stretch>
        </p:blipFill>
        <p:spPr>
          <a:xfrm>
            <a:off x="3451225" y="4173855"/>
            <a:ext cx="1183640" cy="614045"/>
          </a:xfrm>
          <a:prstGeom prst="rect">
            <a:avLst/>
          </a:prstGeom>
        </p:spPr>
      </p:pic>
      <p:pic>
        <p:nvPicPr>
          <p:cNvPr id="20" name="图片 19"/>
          <p:cNvPicPr>
            <a:picLocks noChangeAspect="1"/>
          </p:cNvPicPr>
          <p:nvPr/>
        </p:nvPicPr>
        <p:blipFill>
          <a:blip r:embed="rId14"/>
          <a:stretch>
            <a:fillRect/>
          </a:stretch>
        </p:blipFill>
        <p:spPr>
          <a:xfrm>
            <a:off x="3498850" y="3601720"/>
            <a:ext cx="3283585" cy="451485"/>
          </a:xfrm>
          <a:prstGeom prst="rect">
            <a:avLst/>
          </a:prstGeom>
        </p:spPr>
      </p:pic>
      <p:pic>
        <p:nvPicPr>
          <p:cNvPr id="21" name="图片 20"/>
          <p:cNvPicPr>
            <a:picLocks noChangeAspect="1"/>
          </p:cNvPicPr>
          <p:nvPr/>
        </p:nvPicPr>
        <p:blipFill>
          <a:blip r:embed="rId15"/>
          <a:stretch>
            <a:fillRect/>
          </a:stretch>
        </p:blipFill>
        <p:spPr>
          <a:xfrm>
            <a:off x="7076440" y="3712845"/>
            <a:ext cx="2237740" cy="853440"/>
          </a:xfrm>
          <a:prstGeom prst="rect">
            <a:avLst/>
          </a:prstGeom>
        </p:spPr>
      </p:pic>
      <p:pic>
        <p:nvPicPr>
          <p:cNvPr id="22" name="图片 21"/>
          <p:cNvPicPr>
            <a:picLocks noChangeAspect="1"/>
          </p:cNvPicPr>
          <p:nvPr/>
        </p:nvPicPr>
        <p:blipFill>
          <a:blip r:embed="rId16"/>
          <a:stretch>
            <a:fillRect/>
          </a:stretch>
        </p:blipFill>
        <p:spPr>
          <a:xfrm>
            <a:off x="5684520" y="4232910"/>
            <a:ext cx="1252855" cy="576580"/>
          </a:xfrm>
          <a:prstGeom prst="rect">
            <a:avLst/>
          </a:prstGeom>
        </p:spPr>
      </p:pic>
      <p:pic>
        <p:nvPicPr>
          <p:cNvPr id="23" name="图片 22"/>
          <p:cNvPicPr>
            <a:picLocks noChangeAspect="1"/>
          </p:cNvPicPr>
          <p:nvPr/>
        </p:nvPicPr>
        <p:blipFill>
          <a:blip r:embed="rId17"/>
          <a:stretch>
            <a:fillRect/>
          </a:stretch>
        </p:blipFill>
        <p:spPr>
          <a:xfrm>
            <a:off x="3451225" y="5014595"/>
            <a:ext cx="1590040" cy="488315"/>
          </a:xfrm>
          <a:prstGeom prst="rect">
            <a:avLst/>
          </a:prstGeom>
        </p:spPr>
      </p:pic>
      <p:pic>
        <p:nvPicPr>
          <p:cNvPr id="24" name="图片 23"/>
          <p:cNvPicPr>
            <a:picLocks noChangeAspect="1"/>
          </p:cNvPicPr>
          <p:nvPr/>
        </p:nvPicPr>
        <p:blipFill>
          <a:blip r:embed="rId18"/>
          <a:stretch>
            <a:fillRect/>
          </a:stretch>
        </p:blipFill>
        <p:spPr>
          <a:xfrm>
            <a:off x="5194300" y="4989195"/>
            <a:ext cx="1935480" cy="506095"/>
          </a:xfrm>
          <a:prstGeom prst="rect">
            <a:avLst/>
          </a:prstGeom>
        </p:spPr>
      </p:pic>
      <p:pic>
        <p:nvPicPr>
          <p:cNvPr id="25" name="图片 24"/>
          <p:cNvPicPr>
            <a:picLocks noChangeAspect="1"/>
          </p:cNvPicPr>
          <p:nvPr/>
        </p:nvPicPr>
        <p:blipFill>
          <a:blip r:embed="rId19"/>
          <a:stretch>
            <a:fillRect/>
          </a:stretch>
        </p:blipFill>
        <p:spPr>
          <a:xfrm>
            <a:off x="3406775" y="5528310"/>
            <a:ext cx="2425700" cy="557530"/>
          </a:xfrm>
          <a:prstGeom prst="rect">
            <a:avLst/>
          </a:prstGeom>
        </p:spPr>
      </p:pic>
      <p:pic>
        <p:nvPicPr>
          <p:cNvPr id="26" name="图片 25"/>
          <p:cNvPicPr>
            <a:picLocks noChangeAspect="1"/>
          </p:cNvPicPr>
          <p:nvPr/>
        </p:nvPicPr>
        <p:blipFill>
          <a:blip r:embed="rId20"/>
          <a:stretch>
            <a:fillRect/>
          </a:stretch>
        </p:blipFill>
        <p:spPr>
          <a:xfrm>
            <a:off x="7620000" y="5014595"/>
            <a:ext cx="1516380" cy="631825"/>
          </a:xfrm>
          <a:prstGeom prst="rect">
            <a:avLst/>
          </a:prstGeom>
        </p:spPr>
      </p:pic>
      <p:pic>
        <p:nvPicPr>
          <p:cNvPr id="27" name="图片 26"/>
          <p:cNvPicPr>
            <a:picLocks noChangeAspect="1"/>
          </p:cNvPicPr>
          <p:nvPr/>
        </p:nvPicPr>
        <p:blipFill>
          <a:blip r:embed="rId21"/>
          <a:stretch>
            <a:fillRect/>
          </a:stretch>
        </p:blipFill>
        <p:spPr>
          <a:xfrm>
            <a:off x="6003290" y="5537200"/>
            <a:ext cx="1548765" cy="548640"/>
          </a:xfrm>
          <a:prstGeom prst="rect">
            <a:avLst/>
          </a:prstGeom>
        </p:spPr>
      </p:pic>
      <p:pic>
        <p:nvPicPr>
          <p:cNvPr id="28" name="图片 27"/>
          <p:cNvPicPr/>
          <p:nvPr/>
        </p:nvPicPr>
        <p:blipFill>
          <a:blip r:embed="rId3"/>
          <a:srcRect/>
          <a:stretch>
            <a:fillRect/>
          </a:stretch>
        </p:blipFill>
        <p:spPr>
          <a:xfrm>
            <a:off x="3498850" y="1750060"/>
            <a:ext cx="1291590" cy="583565"/>
          </a:xfrm>
          <a:prstGeom prst="rect">
            <a:avLst/>
          </a:prstGeom>
          <a:noFill/>
          <a:ln w="9525">
            <a:noFill/>
          </a:ln>
        </p:spPr>
      </p:pic>
      <p:pic>
        <p:nvPicPr>
          <p:cNvPr id="29" name="图片 28"/>
          <p:cNvPicPr>
            <a:picLocks noChangeAspect="1"/>
          </p:cNvPicPr>
          <p:nvPr/>
        </p:nvPicPr>
        <p:blipFill>
          <a:blip r:embed="rId4"/>
          <a:stretch>
            <a:fillRect/>
          </a:stretch>
        </p:blipFill>
        <p:spPr>
          <a:xfrm>
            <a:off x="4831080" y="2348230"/>
            <a:ext cx="1291590" cy="546100"/>
          </a:xfrm>
          <a:prstGeom prst="rect">
            <a:avLst/>
          </a:prstGeom>
        </p:spPr>
      </p:pic>
      <p:pic>
        <p:nvPicPr>
          <p:cNvPr id="30" name="图片 29"/>
          <p:cNvPicPr>
            <a:picLocks noChangeAspect="1"/>
          </p:cNvPicPr>
          <p:nvPr/>
        </p:nvPicPr>
        <p:blipFill>
          <a:blip r:embed="rId8"/>
          <a:srcRect/>
          <a:stretch>
            <a:fillRect/>
          </a:stretch>
        </p:blipFill>
        <p:spPr>
          <a:xfrm>
            <a:off x="3498850" y="2404110"/>
            <a:ext cx="1058545" cy="570865"/>
          </a:xfrm>
          <a:prstGeom prst="rect">
            <a:avLst/>
          </a:prstGeom>
        </p:spPr>
      </p:pic>
      <p:pic>
        <p:nvPicPr>
          <p:cNvPr id="31" name="图片 30"/>
          <p:cNvPicPr>
            <a:picLocks noChangeAspect="1"/>
          </p:cNvPicPr>
          <p:nvPr/>
        </p:nvPicPr>
        <p:blipFill>
          <a:blip r:embed="rId9"/>
          <a:srcRect/>
          <a:stretch>
            <a:fillRect/>
          </a:stretch>
        </p:blipFill>
        <p:spPr>
          <a:xfrm>
            <a:off x="3406775" y="3044825"/>
            <a:ext cx="1939925" cy="327025"/>
          </a:xfrm>
          <a:prstGeom prst="rect">
            <a:avLst/>
          </a:prstGeom>
        </p:spPr>
      </p:pic>
      <p:grpSp>
        <p:nvGrpSpPr>
          <p:cNvPr id="41" name="组合 40"/>
          <p:cNvGrpSpPr/>
          <p:nvPr/>
        </p:nvGrpSpPr>
        <p:grpSpPr>
          <a:xfrm>
            <a:off x="3447415" y="1779270"/>
            <a:ext cx="6047740" cy="1621790"/>
            <a:chOff x="5365" y="2756"/>
            <a:chExt cx="9524" cy="2554"/>
          </a:xfrm>
        </p:grpSpPr>
        <p:pic>
          <p:nvPicPr>
            <p:cNvPr id="32" name="图片 31"/>
            <p:cNvPicPr>
              <a:picLocks noChangeAspect="1"/>
            </p:cNvPicPr>
            <p:nvPr/>
          </p:nvPicPr>
          <p:blipFill>
            <a:blip r:embed="rId5"/>
            <a:srcRect/>
            <a:stretch>
              <a:fillRect/>
            </a:stretch>
          </p:blipFill>
          <p:spPr>
            <a:xfrm>
              <a:off x="7608" y="2923"/>
              <a:ext cx="3969" cy="466"/>
            </a:xfrm>
            <a:prstGeom prst="rect">
              <a:avLst/>
            </a:prstGeom>
          </p:spPr>
        </p:pic>
        <p:pic>
          <p:nvPicPr>
            <p:cNvPr id="33" name="图片 32"/>
            <p:cNvPicPr>
              <a:picLocks noChangeAspect="1"/>
            </p:cNvPicPr>
            <p:nvPr/>
          </p:nvPicPr>
          <p:blipFill>
            <a:blip r:embed="rId6"/>
            <a:stretch>
              <a:fillRect/>
            </a:stretch>
          </p:blipFill>
          <p:spPr>
            <a:xfrm>
              <a:off x="8797" y="4663"/>
              <a:ext cx="3203" cy="638"/>
            </a:xfrm>
            <a:prstGeom prst="rect">
              <a:avLst/>
            </a:prstGeom>
          </p:spPr>
        </p:pic>
        <p:pic>
          <p:nvPicPr>
            <p:cNvPr id="34" name="图片 33"/>
            <p:cNvPicPr>
              <a:picLocks noChangeAspect="1"/>
            </p:cNvPicPr>
            <p:nvPr/>
          </p:nvPicPr>
          <p:blipFill>
            <a:blip r:embed="rId10"/>
            <a:stretch>
              <a:fillRect/>
            </a:stretch>
          </p:blipFill>
          <p:spPr>
            <a:xfrm>
              <a:off x="9939" y="3786"/>
              <a:ext cx="1574" cy="772"/>
            </a:xfrm>
            <a:prstGeom prst="rect">
              <a:avLst/>
            </a:prstGeom>
          </p:spPr>
        </p:pic>
        <p:pic>
          <p:nvPicPr>
            <p:cNvPr id="35" name="图片 34"/>
            <p:cNvPicPr>
              <a:picLocks noChangeAspect="1"/>
            </p:cNvPicPr>
            <p:nvPr/>
          </p:nvPicPr>
          <p:blipFill>
            <a:blip r:embed="rId11"/>
            <a:srcRect/>
            <a:stretch>
              <a:fillRect/>
            </a:stretch>
          </p:blipFill>
          <p:spPr>
            <a:xfrm>
              <a:off x="11893" y="2840"/>
              <a:ext cx="2996" cy="800"/>
            </a:xfrm>
            <a:prstGeom prst="rect">
              <a:avLst/>
            </a:prstGeom>
          </p:spPr>
        </p:pic>
        <p:pic>
          <p:nvPicPr>
            <p:cNvPr id="36" name="图片 35"/>
            <p:cNvPicPr>
              <a:picLocks noChangeAspect="1"/>
            </p:cNvPicPr>
            <p:nvPr/>
          </p:nvPicPr>
          <p:blipFill>
            <a:blip r:embed="rId12"/>
            <a:stretch>
              <a:fillRect/>
            </a:stretch>
          </p:blipFill>
          <p:spPr>
            <a:xfrm>
              <a:off x="12120" y="3955"/>
              <a:ext cx="2318" cy="968"/>
            </a:xfrm>
            <a:prstGeom prst="rect">
              <a:avLst/>
            </a:prstGeom>
          </p:spPr>
        </p:pic>
        <p:pic>
          <p:nvPicPr>
            <p:cNvPr id="37" name="图片 36"/>
            <p:cNvPicPr/>
            <p:nvPr/>
          </p:nvPicPr>
          <p:blipFill>
            <a:blip r:embed="rId3"/>
            <a:srcRect/>
            <a:stretch>
              <a:fillRect/>
            </a:stretch>
          </p:blipFill>
          <p:spPr>
            <a:xfrm>
              <a:off x="5510" y="2756"/>
              <a:ext cx="2034" cy="919"/>
            </a:xfrm>
            <a:prstGeom prst="rect">
              <a:avLst/>
            </a:prstGeom>
            <a:noFill/>
            <a:ln w="9525">
              <a:noFill/>
            </a:ln>
          </p:spPr>
        </p:pic>
        <p:pic>
          <p:nvPicPr>
            <p:cNvPr id="38" name="图片 37"/>
            <p:cNvPicPr>
              <a:picLocks noChangeAspect="1"/>
            </p:cNvPicPr>
            <p:nvPr/>
          </p:nvPicPr>
          <p:blipFill>
            <a:blip r:embed="rId4"/>
            <a:stretch>
              <a:fillRect/>
            </a:stretch>
          </p:blipFill>
          <p:spPr>
            <a:xfrm>
              <a:off x="7608" y="3698"/>
              <a:ext cx="2034" cy="860"/>
            </a:xfrm>
            <a:prstGeom prst="rect">
              <a:avLst/>
            </a:prstGeom>
          </p:spPr>
        </p:pic>
        <p:pic>
          <p:nvPicPr>
            <p:cNvPr id="39" name="图片 38"/>
            <p:cNvPicPr>
              <a:picLocks noChangeAspect="1"/>
            </p:cNvPicPr>
            <p:nvPr/>
          </p:nvPicPr>
          <p:blipFill>
            <a:blip r:embed="rId8"/>
            <a:srcRect/>
            <a:stretch>
              <a:fillRect/>
            </a:stretch>
          </p:blipFill>
          <p:spPr>
            <a:xfrm>
              <a:off x="5510" y="3786"/>
              <a:ext cx="1667" cy="899"/>
            </a:xfrm>
            <a:prstGeom prst="rect">
              <a:avLst/>
            </a:prstGeom>
          </p:spPr>
        </p:pic>
        <p:pic>
          <p:nvPicPr>
            <p:cNvPr id="40" name="图片 39"/>
            <p:cNvPicPr>
              <a:picLocks noChangeAspect="1"/>
            </p:cNvPicPr>
            <p:nvPr/>
          </p:nvPicPr>
          <p:blipFill>
            <a:blip r:embed="rId9"/>
            <a:srcRect/>
            <a:stretch>
              <a:fillRect/>
            </a:stretch>
          </p:blipFill>
          <p:spPr>
            <a:xfrm>
              <a:off x="5365" y="4795"/>
              <a:ext cx="3055" cy="515"/>
            </a:xfrm>
            <a:prstGeom prst="rect">
              <a:avLst/>
            </a:prstGeom>
          </p:spPr>
        </p:pic>
      </p:grpSp>
    </p:spTree>
    <p:custDataLst>
      <p:tags r:id="rId2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3712210" cy="460375"/>
          </a:xfrm>
          <a:prstGeom prst="rect">
            <a:avLst/>
          </a:prstGeom>
          <a:noFill/>
        </p:spPr>
        <p:txBody>
          <a:bodyPr wrap="square" rtlCol="0">
            <a:spAutoFit/>
          </a:bodyPr>
          <a:lstStyle/>
          <a:p>
            <a:r>
              <a:rPr lang="zh-CN" altLang="en-US" sz="2400" b="1" dirty="0">
                <a:solidFill>
                  <a:srgbClr val="2F436F"/>
                </a:solidFill>
                <a:latin typeface="微软雅黑" panose="020B0503020204020204" charset="-122"/>
                <a:ea typeface="微软雅黑" panose="020B0503020204020204" charset="-122"/>
              </a:rPr>
              <a:t>拓展检索词，提高检全</a:t>
            </a:r>
            <a:r>
              <a:rPr lang="zh-CN" altLang="en-US" sz="2400" b="1" dirty="0">
                <a:solidFill>
                  <a:srgbClr val="2F436F"/>
                </a:solidFill>
                <a:latin typeface="微软雅黑" panose="020B0503020204020204" charset="-122"/>
                <a:ea typeface="微软雅黑" panose="020B0503020204020204" charset="-122"/>
              </a:rPr>
              <a:t>率</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52743"/>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sp>
        <p:nvSpPr>
          <p:cNvPr id="2" name="任意多边形: 形状 7"/>
          <p:cNvSpPr/>
          <p:nvPr>
            <p:custDataLst>
              <p:tags r:id="rId2"/>
            </p:custDataLst>
          </p:nvPr>
        </p:nvSpPr>
        <p:spPr>
          <a:xfrm>
            <a:off x="2776855" y="1878330"/>
            <a:ext cx="2629535" cy="3100705"/>
          </a:xfrm>
          <a:custGeom>
            <a:avLst/>
            <a:gdLst>
              <a:gd name="connsiteX0" fmla="*/ 0 w 10969200"/>
              <a:gd name="connsiteY0" fmla="*/ 0 h 3529797"/>
              <a:gd name="connsiteX1" fmla="*/ 9748804 w 10969200"/>
              <a:gd name="connsiteY1" fmla="*/ 963548 h 3529797"/>
              <a:gd name="connsiteX2" fmla="*/ 10135800 w 10969200"/>
              <a:gd name="connsiteY2" fmla="*/ 955331 h 3529797"/>
              <a:gd name="connsiteX3" fmla="*/ 10135800 w 10969200"/>
              <a:gd name="connsiteY3" fmla="*/ 447619 h 3529797"/>
              <a:gd name="connsiteX4" fmla="*/ 10969200 w 10969200"/>
              <a:gd name="connsiteY4" fmla="*/ 1583634 h 3529797"/>
              <a:gd name="connsiteX5" fmla="*/ 10135800 w 10969200"/>
              <a:gd name="connsiteY5" fmla="*/ 2719649 h 3529797"/>
              <a:gd name="connsiteX6" fmla="*/ 10135800 w 10969200"/>
              <a:gd name="connsiteY6" fmla="*/ 2231548 h 3529797"/>
              <a:gd name="connsiteX7" fmla="*/ 8978224 w 10969200"/>
              <a:gd name="connsiteY7" fmla="*/ 2247545 h 3529797"/>
              <a:gd name="connsiteX8" fmla="*/ 0 w 10969200"/>
              <a:gd name="connsiteY8" fmla="*/ 3529797 h 352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200" h="3529797">
                <a:moveTo>
                  <a:pt x="0" y="0"/>
                </a:moveTo>
                <a:cubicBezTo>
                  <a:pt x="3063277" y="778525"/>
                  <a:pt x="6747271" y="1008367"/>
                  <a:pt x="9748804" y="963548"/>
                </a:cubicBezTo>
                <a:lnTo>
                  <a:pt x="10135800" y="955331"/>
                </a:lnTo>
                <a:lnTo>
                  <a:pt x="10135800" y="447619"/>
                </a:lnTo>
                <a:lnTo>
                  <a:pt x="10969200" y="1583634"/>
                </a:lnTo>
                <a:lnTo>
                  <a:pt x="10135800" y="2719649"/>
                </a:lnTo>
                <a:lnTo>
                  <a:pt x="10135800" y="2231548"/>
                </a:lnTo>
                <a:lnTo>
                  <a:pt x="8978224" y="2247545"/>
                </a:lnTo>
                <a:cubicBezTo>
                  <a:pt x="5793188" y="2320957"/>
                  <a:pt x="2580542" y="2619391"/>
                  <a:pt x="0" y="3529797"/>
                </a:cubicBezTo>
                <a:close/>
              </a:path>
            </a:pathLst>
          </a:custGeom>
          <a:gradFill flip="none" rotWithShape="1">
            <a:gsLst>
              <a:gs pos="100000">
                <a:schemeClr val="accent1">
                  <a:alpha val="40000"/>
                </a:schemeClr>
              </a:gs>
              <a:gs pos="47000">
                <a:schemeClr val="accent1">
                  <a:alpha val="20000"/>
                </a:schemeClr>
              </a:gs>
              <a:gs pos="0">
                <a:schemeClr val="accent1">
                  <a:alpha val="0"/>
                </a:schemeClr>
              </a:gs>
            </a:gsLst>
            <a:lin ang="0" scaled="1"/>
            <a:tileRect/>
          </a:gradFill>
          <a:ln w="15875">
            <a:gradFill flip="none" rotWithShape="1">
              <a:gsLst>
                <a:gs pos="68000">
                  <a:schemeClr val="accent1"/>
                </a:gs>
                <a:gs pos="33000">
                  <a:schemeClr val="accent1">
                    <a:alpha val="40000"/>
                  </a:schemeClr>
                </a:gs>
                <a:gs pos="0">
                  <a:schemeClr val="accent1">
                    <a:alpha val="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2400" b="1" i="0" u="none" strike="noStrike" kern="1200" cap="none" spc="0" normalizeH="0" baseline="0" noProof="0" dirty="0">
              <a:ln>
                <a:noFill/>
              </a:ln>
              <a:solidFill>
                <a:srgbClr val="FFFFFF">
                  <a:alpha val="80000"/>
                </a:srgbClr>
              </a:solidFill>
              <a:effectLst>
                <a:outerShdw blurRad="50800" dist="63500" dir="2700000" algn="tl" rotWithShape="0">
                  <a:schemeClr val="accent1">
                    <a:lumMod val="75000"/>
                    <a:alpha val="40000"/>
                  </a:schemeClr>
                </a:outerShdw>
              </a:effectLst>
              <a:uLnTx/>
              <a:uFillTx/>
              <a:latin typeface="+mj-ea"/>
              <a:ea typeface="+mj-ea"/>
              <a:cs typeface="+mn-cs"/>
            </a:endParaRPr>
          </a:p>
        </p:txBody>
      </p:sp>
      <p:sp>
        <p:nvSpPr>
          <p:cNvPr id="43" name="标题"/>
          <p:cNvSpPr txBox="1"/>
          <p:nvPr>
            <p:custDataLst>
              <p:tags r:id="rId3"/>
            </p:custDataLst>
          </p:nvPr>
        </p:nvSpPr>
        <p:spPr>
          <a:xfrm>
            <a:off x="152400" y="2331085"/>
            <a:ext cx="2712720" cy="2066925"/>
          </a:xfrm>
          <a:prstGeom prst="roundRect">
            <a:avLst>
              <a:gd name="adj" fmla="val 50000"/>
            </a:avLst>
          </a:prstGeom>
          <a:gradFill flip="none" rotWithShape="1">
            <a:gsLst>
              <a:gs pos="23000">
                <a:srgbClr val="FFFFFF"/>
              </a:gs>
              <a:gs pos="100000">
                <a:schemeClr val="accent1">
                  <a:lumMod val="20000"/>
                  <a:lumOff val="80000"/>
                </a:schemeClr>
              </a:gs>
            </a:gsLst>
            <a:lin ang="5400000" scaled="1"/>
            <a:tileRect/>
          </a:gradFill>
          <a:ln>
            <a:noFill/>
          </a:ln>
          <a:effectLst/>
        </p:spPr>
        <p:txBody>
          <a:bodyPr wrap="square" lIns="0" tIns="0" rIns="0" bIns="0" rtlCol="0" anchor="ctr" anchorCtr="0">
            <a:noAutofit/>
          </a:bodyPr>
          <a:lstStyle/>
          <a:p>
            <a:pPr algn="ctr"/>
            <a:r>
              <a:rPr lang="zh-CN" altLang="en-US" sz="2400" b="1" dirty="0">
                <a:solidFill>
                  <a:srgbClr val="2F436F"/>
                </a:solidFill>
                <a:latin typeface="微软雅黑" panose="020B0503020204020204" charset="-122"/>
                <a:ea typeface="微软雅黑" panose="020B0503020204020204" charset="-122"/>
              </a:rPr>
              <a:t>关键检索词</a:t>
            </a:r>
            <a:r>
              <a:rPr lang="en-US" altLang="zh-CN" sz="2400" b="1" dirty="0">
                <a:solidFill>
                  <a:srgbClr val="2F436F"/>
                </a:solidFill>
                <a:latin typeface="微软雅黑" panose="020B0503020204020204" charset="-122"/>
                <a:ea typeface="微软雅黑" panose="020B0503020204020204" charset="-122"/>
              </a:rPr>
              <a:t>1</a:t>
            </a:r>
            <a:endParaRPr lang="en-US" altLang="zh-CN" sz="2400" b="1" dirty="0">
              <a:solidFill>
                <a:srgbClr val="2F436F"/>
              </a:solidFill>
              <a:latin typeface="微软雅黑" panose="020B0503020204020204" charset="-122"/>
              <a:ea typeface="微软雅黑" panose="020B0503020204020204" charset="-122"/>
            </a:endParaRPr>
          </a:p>
          <a:p>
            <a:pPr algn="ctr"/>
            <a:r>
              <a:rPr lang="zh-CN" altLang="en-US" sz="2400" b="1" dirty="0">
                <a:solidFill>
                  <a:srgbClr val="2F436F"/>
                </a:solidFill>
                <a:latin typeface="微软雅黑" panose="020B0503020204020204" charset="-122"/>
                <a:ea typeface="微软雅黑" panose="020B0503020204020204" charset="-122"/>
                <a:sym typeface="+mn-ea"/>
              </a:rPr>
              <a:t>关键检索词</a:t>
            </a:r>
            <a:r>
              <a:rPr lang="en-US" altLang="zh-CN" sz="2400" b="1" dirty="0">
                <a:solidFill>
                  <a:srgbClr val="2F436F"/>
                </a:solidFill>
                <a:latin typeface="微软雅黑" panose="020B0503020204020204" charset="-122"/>
                <a:ea typeface="微软雅黑" panose="020B0503020204020204" charset="-122"/>
                <a:sym typeface="+mn-ea"/>
              </a:rPr>
              <a:t>2</a:t>
            </a:r>
            <a:endParaRPr lang="en-US" altLang="zh-CN" sz="2400" b="1" dirty="0">
              <a:solidFill>
                <a:srgbClr val="2F436F"/>
              </a:solidFill>
              <a:latin typeface="微软雅黑" panose="020B0503020204020204" charset="-122"/>
              <a:ea typeface="微软雅黑" panose="020B0503020204020204" charset="-122"/>
              <a:sym typeface="+mn-ea"/>
            </a:endParaRPr>
          </a:p>
          <a:p>
            <a:pPr algn="ctr"/>
            <a:r>
              <a:rPr lang="zh-CN" altLang="en-US" sz="2400" b="1" dirty="0">
                <a:solidFill>
                  <a:srgbClr val="2F436F"/>
                </a:solidFill>
                <a:latin typeface="微软雅黑" panose="020B0503020204020204" charset="-122"/>
                <a:ea typeface="微软雅黑" panose="020B0503020204020204" charset="-122"/>
                <a:sym typeface="+mn-ea"/>
              </a:rPr>
              <a:t>关键检索词</a:t>
            </a:r>
            <a:r>
              <a:rPr lang="en-US" altLang="zh-CN" sz="2400" b="1" dirty="0">
                <a:solidFill>
                  <a:srgbClr val="2F436F"/>
                </a:solidFill>
                <a:latin typeface="微软雅黑" panose="020B0503020204020204" charset="-122"/>
                <a:ea typeface="微软雅黑" panose="020B0503020204020204" charset="-122"/>
                <a:sym typeface="+mn-ea"/>
              </a:rPr>
              <a:t>3</a:t>
            </a:r>
            <a:endParaRPr lang="en-US" altLang="zh-CN" sz="2400" b="1" dirty="0">
              <a:solidFill>
                <a:srgbClr val="2F436F"/>
              </a:solidFill>
              <a:latin typeface="微软雅黑" panose="020B0503020204020204" charset="-122"/>
              <a:ea typeface="微软雅黑" panose="020B0503020204020204" charset="-122"/>
              <a:sym typeface="+mn-ea"/>
            </a:endParaRPr>
          </a:p>
        </p:txBody>
      </p:sp>
      <p:sp>
        <p:nvSpPr>
          <p:cNvPr id="46" name="文本框 45"/>
          <p:cNvSpPr txBox="1"/>
          <p:nvPr/>
        </p:nvSpPr>
        <p:spPr>
          <a:xfrm>
            <a:off x="3103245" y="2782570"/>
            <a:ext cx="1977390" cy="93980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pPr>
            <a:r>
              <a:rPr lang="en-US" sz="2000" b="1" dirty="0">
                <a:solidFill>
                  <a:schemeClr val="accent6">
                    <a:lumMod val="75000"/>
                  </a:schemeClr>
                </a:solidFill>
                <a:effectLst>
                  <a:outerShdw blurRad="50800" dist="63500" dir="2700000" algn="tl" rotWithShape="0">
                    <a:schemeClr val="accent1">
                      <a:lumMod val="75000"/>
                      <a:alpha val="40000"/>
                    </a:schemeClr>
                  </a:outerShdw>
                </a:effectLst>
                <a:latin typeface="+mj-ea"/>
                <a:ea typeface="+mj-ea"/>
                <a:sym typeface="+mn-ea"/>
              </a:rPr>
              <a:t>CNKI工具书</a:t>
            </a:r>
            <a:endParaRPr kumimoji="0" lang="en-US" sz="2000" b="1" i="0" u="none" strike="noStrike" kern="1200" cap="none" spc="0" normalizeH="0" baseline="0" dirty="0">
              <a:solidFill>
                <a:schemeClr val="accent6">
                  <a:lumMod val="75000"/>
                </a:schemeClr>
              </a:solidFill>
              <a:effectLst>
                <a:outerShdw blurRad="50800" dist="63500" dir="2700000" algn="tl" rotWithShape="0">
                  <a:schemeClr val="accent1">
                    <a:lumMod val="75000"/>
                    <a:alpha val="40000"/>
                  </a:schemeClr>
                </a:outerShdw>
              </a:effectLst>
              <a:latin typeface="+mj-ea"/>
              <a:ea typeface="+mj-ea"/>
              <a:cs typeface="+mn-cs"/>
            </a:endParaRPr>
          </a:p>
          <a:p>
            <a:pPr marL="0" marR="0" lvl="0" indent="0" algn="ctr" defTabSz="914400" rtl="0" eaLnBrk="1" fontAlgn="auto" latinLnBrk="0" hangingPunct="1">
              <a:lnSpc>
                <a:spcPct val="100000"/>
              </a:lnSpc>
              <a:spcBef>
                <a:spcPts val="0"/>
              </a:spcBef>
              <a:spcAft>
                <a:spcPts val="0"/>
              </a:spcAft>
              <a:buClrTx/>
              <a:buSzTx/>
              <a:buFontTx/>
              <a:buNone/>
            </a:pPr>
            <a:r>
              <a:rPr lang="en-US" altLang="en-US" sz="2000" b="1" noProof="0" dirty="0">
                <a:ln>
                  <a:noFill/>
                </a:ln>
                <a:solidFill>
                  <a:schemeClr val="accent6">
                    <a:lumMod val="75000"/>
                  </a:schemeClr>
                </a:solidFill>
                <a:effectLst>
                  <a:outerShdw blurRad="50800" dist="63500" dir="2700000" algn="tl" rotWithShape="0">
                    <a:schemeClr val="accent1">
                      <a:lumMod val="75000"/>
                      <a:alpha val="40000"/>
                    </a:schemeClr>
                  </a:outerShdw>
                </a:effectLst>
                <a:uLnTx/>
                <a:uFillTx/>
                <a:latin typeface="+mj-ea"/>
                <a:ea typeface="+mj-ea"/>
                <a:sym typeface="+mn-ea"/>
              </a:rPr>
              <a:t>EBSCO</a:t>
            </a:r>
            <a:r>
              <a:rPr lang="zh-CN" altLang="en-US" sz="2000" b="1" noProof="0" dirty="0">
                <a:ln>
                  <a:noFill/>
                </a:ln>
                <a:solidFill>
                  <a:schemeClr val="accent6">
                    <a:lumMod val="75000"/>
                  </a:schemeClr>
                </a:solidFill>
                <a:effectLst>
                  <a:outerShdw blurRad="50800" dist="63500" dir="2700000" algn="tl" rotWithShape="0">
                    <a:schemeClr val="accent1">
                      <a:lumMod val="75000"/>
                      <a:alpha val="40000"/>
                    </a:schemeClr>
                  </a:outerShdw>
                </a:effectLst>
                <a:uLnTx/>
                <a:uFillTx/>
                <a:latin typeface="+mj-ea"/>
                <a:ea typeface="+mj-ea"/>
                <a:sym typeface="+mn-ea"/>
              </a:rPr>
              <a:t>叙词表</a:t>
            </a:r>
            <a:endParaRPr kumimoji="0" lang="zh-CN" altLang="en-US" sz="2000" b="1" i="0" u="none" strike="noStrike" kern="1200" cap="none" spc="0" normalizeH="0" baseline="0" noProof="0" dirty="0">
              <a:ln>
                <a:noFill/>
              </a:ln>
              <a:solidFill>
                <a:schemeClr val="accent6">
                  <a:lumMod val="75000"/>
                </a:schemeClr>
              </a:solidFill>
              <a:effectLst>
                <a:outerShdw blurRad="50800" dist="63500" dir="2700000" algn="tl" rotWithShape="0">
                  <a:schemeClr val="accent1">
                    <a:lumMod val="75000"/>
                    <a:alpha val="40000"/>
                  </a:schemeClr>
                </a:outerShdw>
              </a:effectLst>
              <a:uLnTx/>
              <a:uFillTx/>
              <a:latin typeface="+mj-ea"/>
              <a:ea typeface="+mj-ea"/>
              <a:cs typeface="+mn-cs"/>
            </a:endParaRPr>
          </a:p>
          <a:p>
            <a:pPr marL="0" marR="0" lvl="0" indent="0" algn="ctr" defTabSz="914400" rtl="0" eaLnBrk="1" fontAlgn="auto" latinLnBrk="0" hangingPunct="1">
              <a:lnSpc>
                <a:spcPct val="100000"/>
              </a:lnSpc>
              <a:spcBef>
                <a:spcPts val="0"/>
              </a:spcBef>
              <a:spcAft>
                <a:spcPts val="0"/>
              </a:spcAft>
              <a:buClrTx/>
              <a:buSzTx/>
              <a:buFontTx/>
              <a:buNone/>
            </a:pPr>
            <a:r>
              <a:rPr lang="zh-CN" altLang="en-US" sz="2000" b="1" noProof="0" dirty="0">
                <a:ln>
                  <a:noFill/>
                </a:ln>
                <a:solidFill>
                  <a:schemeClr val="accent6">
                    <a:lumMod val="75000"/>
                  </a:schemeClr>
                </a:solidFill>
                <a:effectLst>
                  <a:outerShdw blurRad="50800" dist="63500" dir="2700000" algn="tl" rotWithShape="0">
                    <a:schemeClr val="accent1">
                      <a:lumMod val="75000"/>
                      <a:alpha val="40000"/>
                    </a:schemeClr>
                  </a:outerShdw>
                </a:effectLst>
                <a:uLnTx/>
                <a:uFillTx/>
                <a:latin typeface="+mj-ea"/>
                <a:ea typeface="+mj-ea"/>
                <a:sym typeface="+mn-ea"/>
              </a:rPr>
              <a:t>维普同义词扩展</a:t>
            </a:r>
            <a:endParaRPr lang="zh-CN" altLang="en-US" sz="2000" b="1" noProof="0" dirty="0">
              <a:ln>
                <a:noFill/>
              </a:ln>
              <a:solidFill>
                <a:schemeClr val="accent6">
                  <a:lumMod val="75000"/>
                </a:schemeClr>
              </a:solidFill>
              <a:effectLst>
                <a:outerShdw blurRad="50800" dist="63500" dir="2700000" algn="tl" rotWithShape="0">
                  <a:schemeClr val="accent1">
                    <a:lumMod val="75000"/>
                    <a:alpha val="40000"/>
                  </a:schemeClr>
                </a:outerShdw>
              </a:effectLst>
              <a:uLnTx/>
              <a:uFillTx/>
              <a:latin typeface="+mj-ea"/>
              <a:ea typeface="+mj-ea"/>
              <a:sym typeface="+mn-ea"/>
            </a:endParaRPr>
          </a:p>
        </p:txBody>
      </p:sp>
      <p:graphicFrame>
        <p:nvGraphicFramePr>
          <p:cNvPr id="51" name="表格 50"/>
          <p:cNvGraphicFramePr/>
          <p:nvPr>
            <p:custDataLst>
              <p:tags r:id="rId4"/>
            </p:custDataLst>
          </p:nvPr>
        </p:nvGraphicFramePr>
        <p:xfrm>
          <a:off x="5577840" y="1828800"/>
          <a:ext cx="6264910" cy="3149600"/>
        </p:xfrm>
        <a:graphic>
          <a:graphicData uri="http://schemas.openxmlformats.org/drawingml/2006/table">
            <a:tbl>
              <a:tblPr firstRow="1" bandRow="1">
                <a:tableStyleId>{5C22544A-7EE6-4342-B048-85BDC9FD1C3A}</a:tableStyleId>
              </a:tblPr>
              <a:tblGrid>
                <a:gridCol w="1233170"/>
                <a:gridCol w="1272540"/>
                <a:gridCol w="1253490"/>
                <a:gridCol w="1252855"/>
                <a:gridCol w="1252855"/>
              </a:tblGrid>
              <a:tr h="666115">
                <a:tc>
                  <a:txBody>
                    <a:bodyPr/>
                    <a:p>
                      <a:pPr algn="ctr">
                        <a:buNone/>
                      </a:pPr>
                      <a:r>
                        <a:rPr lang="zh-CN" altLang="en-US" sz="1600"/>
                        <a:t>检索词类别</a:t>
                      </a:r>
                      <a:endParaRPr lang="zh-CN" altLang="en-US" sz="1600"/>
                    </a:p>
                  </a:txBody>
                  <a:tcPr anchor="ctr" anchorCtr="0">
                    <a:solidFill>
                      <a:srgbClr val="2F436F"/>
                    </a:solidFill>
                  </a:tcPr>
                </a:tc>
                <a:tc>
                  <a:txBody>
                    <a:bodyPr/>
                    <a:p>
                      <a:pPr algn="ctr">
                        <a:buNone/>
                      </a:pPr>
                      <a:r>
                        <a:rPr lang="zh-CN" altLang="en-US" sz="1600"/>
                        <a:t>关键词</a:t>
                      </a:r>
                      <a:endParaRPr lang="zh-CN" altLang="en-US" sz="1600"/>
                    </a:p>
                  </a:txBody>
                  <a:tcPr anchor="ctr" anchorCtr="0">
                    <a:solidFill>
                      <a:srgbClr val="2F436F"/>
                    </a:solidFill>
                  </a:tcPr>
                </a:tc>
                <a:tc>
                  <a:txBody>
                    <a:bodyPr/>
                    <a:p>
                      <a:pPr algn="ctr">
                        <a:buNone/>
                      </a:pPr>
                      <a:r>
                        <a:rPr lang="zh-CN" altLang="en-US" sz="1600"/>
                        <a:t>同义词</a:t>
                      </a:r>
                      <a:endParaRPr lang="zh-CN" altLang="en-US" sz="1600"/>
                    </a:p>
                  </a:txBody>
                  <a:tcPr anchor="ctr" anchorCtr="0">
                    <a:solidFill>
                      <a:srgbClr val="2F436F"/>
                    </a:solidFill>
                  </a:tcPr>
                </a:tc>
                <a:tc>
                  <a:txBody>
                    <a:bodyPr/>
                    <a:p>
                      <a:pPr algn="ctr">
                        <a:buNone/>
                      </a:pPr>
                      <a:r>
                        <a:rPr lang="zh-CN" altLang="en-US" sz="1600"/>
                        <a:t>上位</a:t>
                      </a:r>
                      <a:r>
                        <a:rPr lang="zh-CN" altLang="en-US" sz="1600"/>
                        <a:t>词</a:t>
                      </a:r>
                      <a:endParaRPr lang="zh-CN" altLang="en-US" sz="1600"/>
                    </a:p>
                  </a:txBody>
                  <a:tcPr anchor="ctr" anchorCtr="0">
                    <a:solidFill>
                      <a:srgbClr val="2F436F"/>
                    </a:solidFill>
                  </a:tcPr>
                </a:tc>
                <a:tc>
                  <a:txBody>
                    <a:bodyPr/>
                    <a:p>
                      <a:pPr algn="ctr">
                        <a:buNone/>
                      </a:pPr>
                      <a:r>
                        <a:rPr lang="zh-CN" altLang="en-US" sz="1600"/>
                        <a:t>下位词</a:t>
                      </a:r>
                      <a:endParaRPr lang="zh-CN" altLang="en-US" sz="1600"/>
                    </a:p>
                  </a:txBody>
                  <a:tcPr anchor="ctr" anchorCtr="0">
                    <a:solidFill>
                      <a:srgbClr val="2F436F"/>
                    </a:solidFill>
                  </a:tcPr>
                </a:tc>
              </a:tr>
              <a:tr h="1241425">
                <a:tc>
                  <a:txBody>
                    <a:bodyPr/>
                    <a:p>
                      <a:pPr algn="ctr">
                        <a:buNone/>
                      </a:pPr>
                      <a:r>
                        <a:rPr lang="zh-CN" altLang="en-US" sz="1600" b="1" dirty="0">
                          <a:solidFill>
                            <a:srgbClr val="2F436F"/>
                          </a:solidFill>
                          <a:latin typeface="微软雅黑" panose="020B0503020204020204" charset="-122"/>
                          <a:ea typeface="微软雅黑" panose="020B0503020204020204" charset="-122"/>
                        </a:rPr>
                        <a:t>中文检索词</a:t>
                      </a:r>
                      <a:endParaRPr lang="zh-CN" altLang="en-US" sz="1600" b="1" dirty="0">
                        <a:solidFill>
                          <a:srgbClr val="2F436F"/>
                        </a:solidFill>
                        <a:latin typeface="微软雅黑" panose="020B0503020204020204" charset="-122"/>
                        <a:ea typeface="微软雅黑" panose="020B0503020204020204" charset="-122"/>
                      </a:endParaRPr>
                    </a:p>
                  </a:txBody>
                  <a:tcPr anchor="ctr" anchorCtr="0"/>
                </a:tc>
                <a:tc>
                  <a:txBody>
                    <a:bodyPr/>
                    <a:p>
                      <a:pPr algn="ctr">
                        <a:buNone/>
                      </a:pPr>
                      <a:endParaRPr lang="zh-CN" altLang="en-US"/>
                    </a:p>
                  </a:txBody>
                  <a:tcPr anchor="ctr" anchorCtr="0">
                    <a:solidFill>
                      <a:srgbClr val="EAEFFA"/>
                    </a:solidFill>
                  </a:tcPr>
                </a:tc>
                <a:tc>
                  <a:txBody>
                    <a:bodyPr/>
                    <a:p>
                      <a:pPr algn="ctr">
                        <a:buNone/>
                      </a:pPr>
                      <a:endParaRPr lang="zh-CN" altLang="en-US"/>
                    </a:p>
                  </a:txBody>
                  <a:tcPr anchor="ctr" anchorCtr="0">
                    <a:solidFill>
                      <a:srgbClr val="EAEFFA"/>
                    </a:solidFill>
                  </a:tcPr>
                </a:tc>
                <a:tc>
                  <a:txBody>
                    <a:bodyPr/>
                    <a:p>
                      <a:pPr algn="ctr">
                        <a:buNone/>
                      </a:pPr>
                      <a:endParaRPr lang="zh-CN" altLang="en-US"/>
                    </a:p>
                  </a:txBody>
                  <a:tcPr anchor="ctr" anchorCtr="0">
                    <a:solidFill>
                      <a:srgbClr val="EAEFFA"/>
                    </a:solidFill>
                  </a:tcPr>
                </a:tc>
                <a:tc>
                  <a:txBody>
                    <a:bodyPr/>
                    <a:p>
                      <a:pPr algn="ctr">
                        <a:buNone/>
                      </a:pPr>
                      <a:endParaRPr lang="zh-CN" altLang="en-US"/>
                    </a:p>
                  </a:txBody>
                  <a:tcPr anchor="ctr" anchorCtr="0">
                    <a:solidFill>
                      <a:srgbClr val="EAEFFA"/>
                    </a:solidFill>
                  </a:tcPr>
                </a:tc>
              </a:tr>
              <a:tr h="1242060">
                <a:tc>
                  <a:txBody>
                    <a:bodyPr/>
                    <a:p>
                      <a:pPr algn="ctr">
                        <a:buNone/>
                      </a:pPr>
                      <a:r>
                        <a:rPr lang="zh-CN" altLang="en-US" sz="1600" b="1" dirty="0">
                          <a:solidFill>
                            <a:srgbClr val="2F436F"/>
                          </a:solidFill>
                          <a:latin typeface="微软雅黑" panose="020B0503020204020204" charset="-122"/>
                          <a:ea typeface="微软雅黑" panose="020B0503020204020204" charset="-122"/>
                        </a:rPr>
                        <a:t>英文检索词</a:t>
                      </a:r>
                      <a:endParaRPr lang="zh-CN" altLang="en-US"/>
                    </a:p>
                  </a:txBody>
                  <a:tcPr anchor="ctr" anchorCtr="0">
                    <a:solidFill>
                      <a:srgbClr val="D2DDF5"/>
                    </a:solidFill>
                  </a:tcPr>
                </a:tc>
                <a:tc>
                  <a:txBody>
                    <a:bodyPr/>
                    <a:p>
                      <a:pPr algn="ctr">
                        <a:buNone/>
                      </a:pPr>
                      <a:endParaRPr lang="zh-CN" altLang="en-US"/>
                    </a:p>
                  </a:txBody>
                  <a:tcPr anchor="ctr" anchorCtr="0">
                    <a:solidFill>
                      <a:srgbClr val="EAEFFA"/>
                    </a:solidFill>
                  </a:tcPr>
                </a:tc>
                <a:tc>
                  <a:txBody>
                    <a:bodyPr/>
                    <a:p>
                      <a:pPr algn="ctr">
                        <a:buNone/>
                      </a:pPr>
                      <a:endParaRPr lang="zh-CN" altLang="en-US" sz="1800"/>
                    </a:p>
                    <a:p>
                      <a:pPr algn="ctr">
                        <a:buNone/>
                      </a:pPr>
                      <a:endParaRPr lang="zh-CN" altLang="en-US" sz="1800"/>
                    </a:p>
                  </a:txBody>
                  <a:tcPr anchor="ctr" anchorCtr="0">
                    <a:solidFill>
                      <a:srgbClr val="EAEFFA"/>
                    </a:solidFill>
                  </a:tcPr>
                </a:tc>
                <a:tc>
                  <a:txBody>
                    <a:bodyPr/>
                    <a:p>
                      <a:pPr algn="ctr">
                        <a:buNone/>
                      </a:pPr>
                      <a:endParaRPr lang="zh-CN" altLang="en-US"/>
                    </a:p>
                  </a:txBody>
                  <a:tcPr anchor="ctr" anchorCtr="0">
                    <a:solidFill>
                      <a:srgbClr val="EAEFFA"/>
                    </a:solidFill>
                  </a:tcPr>
                </a:tc>
                <a:tc>
                  <a:txBody>
                    <a:bodyPr/>
                    <a:p>
                      <a:pPr algn="ctr">
                        <a:buNone/>
                      </a:pPr>
                      <a:endParaRPr lang="zh-CN" altLang="en-US"/>
                    </a:p>
                  </a:txBody>
                  <a:tcPr anchor="ctr" anchorCtr="0">
                    <a:solidFill>
                      <a:srgbClr val="EAEFFA"/>
                    </a:solidFill>
                  </a:tcPr>
                </a:tc>
              </a:tr>
            </a:tbl>
          </a:graphicData>
        </a:graphic>
      </p:graphicFrame>
      <p:sp>
        <p:nvSpPr>
          <p:cNvPr id="4" name="文本框 3"/>
          <p:cNvSpPr txBox="1"/>
          <p:nvPr/>
        </p:nvSpPr>
        <p:spPr>
          <a:xfrm>
            <a:off x="1827530" y="5535295"/>
            <a:ext cx="4064000" cy="368300"/>
          </a:xfrm>
          <a:prstGeom prst="rect">
            <a:avLst/>
          </a:prstGeom>
          <a:noFill/>
        </p:spPr>
        <p:txBody>
          <a:bodyPr wrap="square" rtlCol="0">
            <a:spAutoFit/>
          </a:bodyPr>
          <a:p>
            <a:r>
              <a:rPr lang="zh-CN" altLang="en-US" b="1">
                <a:solidFill>
                  <a:schemeClr val="accent6">
                    <a:lumMod val="75000"/>
                  </a:schemeClr>
                </a:solidFill>
              </a:rPr>
              <a:t>加词云图</a:t>
            </a:r>
            <a:r>
              <a:rPr lang="en-US" altLang="zh-CN" b="1">
                <a:solidFill>
                  <a:schemeClr val="accent6">
                    <a:lumMod val="75000"/>
                  </a:schemeClr>
                </a:solidFill>
              </a:rPr>
              <a:t> </a:t>
            </a:r>
            <a:r>
              <a:rPr lang="zh-CN" altLang="en-US" b="1">
                <a:solidFill>
                  <a:schemeClr val="accent6">
                    <a:lumMod val="75000"/>
                  </a:schemeClr>
                </a:solidFill>
              </a:rPr>
              <a:t>同页放或者另起一页</a:t>
            </a:r>
            <a:endParaRPr lang="zh-CN" altLang="en-US" b="1">
              <a:solidFill>
                <a:schemeClr val="accent6">
                  <a:lumMod val="75000"/>
                </a:schemeClr>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4409440" cy="460375"/>
          </a:xfrm>
          <a:prstGeom prst="rect">
            <a:avLst/>
          </a:prstGeom>
          <a:noFill/>
        </p:spPr>
        <p:txBody>
          <a:bodyPr wrap="square" rtlCol="0">
            <a:spAutoFit/>
          </a:bodyPr>
          <a:lstStyle/>
          <a:p>
            <a:r>
              <a:rPr lang="zh-CN" altLang="en-US" sz="2400" b="1" dirty="0">
                <a:solidFill>
                  <a:srgbClr val="2F436F"/>
                </a:solidFill>
                <a:latin typeface="微软雅黑" panose="020B0503020204020204" charset="-122"/>
                <a:ea typeface="微软雅黑" panose="020B0503020204020204" charset="-122"/>
              </a:rPr>
              <a:t>精确迭代检索，提高检准</a:t>
            </a:r>
            <a:r>
              <a:rPr lang="zh-CN" altLang="en-US" sz="2400" b="1" dirty="0">
                <a:solidFill>
                  <a:srgbClr val="2F436F"/>
                </a:solidFill>
                <a:latin typeface="微软雅黑" panose="020B0503020204020204" charset="-122"/>
                <a:ea typeface="微软雅黑" panose="020B0503020204020204" charset="-122"/>
              </a:rPr>
              <a:t>率</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52743"/>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sp>
        <p:nvSpPr>
          <p:cNvPr id="5" name="文本框 4"/>
          <p:cNvSpPr txBox="1"/>
          <p:nvPr/>
        </p:nvSpPr>
        <p:spPr>
          <a:xfrm>
            <a:off x="8443595" y="1950085"/>
            <a:ext cx="2421890" cy="130302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pP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主题检索</a:t>
            </a:r>
            <a:b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br>
            <a:r>
              <a:rPr lang="en-US" altLang="zh-CN"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xxxxx</a:t>
            </a: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条</a:t>
            </a:r>
            <a:endPar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endParaRPr>
          </a:p>
          <a:p>
            <a:pPr marL="0" marR="0" lvl="0" indent="0" algn="ctr" defTabSz="914400" rtl="0" eaLnBrk="1" fontAlgn="auto" latinLnBrk="0" hangingPunct="1">
              <a:lnSpc>
                <a:spcPct val="100000"/>
              </a:lnSpc>
              <a:spcBef>
                <a:spcPts val="0"/>
              </a:spcBef>
              <a:spcAft>
                <a:spcPts val="0"/>
              </a:spcAft>
              <a:buClrTx/>
              <a:buSzTx/>
              <a:buFontTx/>
              <a:buNone/>
            </a:pP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检索结果杂多且相关性较差</a:t>
            </a:r>
            <a:endPar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endParaRPr>
          </a:p>
        </p:txBody>
      </p:sp>
      <p:sp>
        <p:nvSpPr>
          <p:cNvPr id="6" name="右箭头 5"/>
          <p:cNvSpPr/>
          <p:nvPr/>
        </p:nvSpPr>
        <p:spPr>
          <a:xfrm>
            <a:off x="6880860" y="2265680"/>
            <a:ext cx="802005" cy="332740"/>
          </a:xfrm>
          <a:prstGeom prst="rightArrow">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右箭头 8"/>
          <p:cNvSpPr/>
          <p:nvPr/>
        </p:nvSpPr>
        <p:spPr>
          <a:xfrm rot="10800000">
            <a:off x="3104515" y="4210050"/>
            <a:ext cx="802005" cy="332740"/>
          </a:xfrm>
          <a:prstGeom prst="rightArrow">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56615" y="4697095"/>
            <a:ext cx="2421890" cy="130302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pP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关键词</a:t>
            </a: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检索</a:t>
            </a:r>
            <a:b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br>
            <a:r>
              <a:rPr lang="en-US" altLang="zh-CN"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xxxxx</a:t>
            </a: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条</a:t>
            </a:r>
            <a:endPar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endParaRPr>
          </a:p>
          <a:p>
            <a:pPr marL="0" marR="0" lvl="0" indent="0" algn="ctr" defTabSz="914400" rtl="0" eaLnBrk="1" fontAlgn="auto" latinLnBrk="0" hangingPunct="1">
              <a:lnSpc>
                <a:spcPct val="100000"/>
              </a:lnSpc>
              <a:spcBef>
                <a:spcPts val="0"/>
              </a:spcBef>
              <a:spcAft>
                <a:spcPts val="0"/>
              </a:spcAft>
              <a:buClrTx/>
              <a:buSzTx/>
              <a:buFontTx/>
              <a:buNone/>
            </a:pP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检索结果减少且</a:t>
            </a: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不太相关</a:t>
            </a:r>
            <a:endPar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4409440" cy="460375"/>
          </a:xfrm>
          <a:prstGeom prst="rect">
            <a:avLst/>
          </a:prstGeom>
          <a:noFill/>
        </p:spPr>
        <p:txBody>
          <a:bodyPr wrap="square" rtlCol="0">
            <a:spAutoFit/>
          </a:bodyPr>
          <a:lstStyle/>
          <a:p>
            <a:r>
              <a:rPr lang="zh-CN" altLang="en-US" sz="2400" b="1" dirty="0">
                <a:solidFill>
                  <a:srgbClr val="2F436F"/>
                </a:solidFill>
                <a:latin typeface="微软雅黑" panose="020B0503020204020204" charset="-122"/>
                <a:ea typeface="微软雅黑" panose="020B0503020204020204" charset="-122"/>
              </a:rPr>
              <a:t>精确迭代检索，提高检准</a:t>
            </a:r>
            <a:r>
              <a:rPr lang="zh-CN" altLang="en-US" sz="2400" b="1" dirty="0">
                <a:solidFill>
                  <a:srgbClr val="2F436F"/>
                </a:solidFill>
                <a:latin typeface="微软雅黑" panose="020B0503020204020204" charset="-122"/>
                <a:ea typeface="微软雅黑" panose="020B0503020204020204" charset="-122"/>
              </a:rPr>
              <a:t>率</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52743"/>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sp>
        <p:nvSpPr>
          <p:cNvPr id="5" name="文本框 4"/>
          <p:cNvSpPr txBox="1"/>
          <p:nvPr/>
        </p:nvSpPr>
        <p:spPr>
          <a:xfrm>
            <a:off x="8443595" y="1950085"/>
            <a:ext cx="2421890" cy="130302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pPr>
            <a:r>
              <a:rPr lang="en-US" altLang="zh-CN"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AND</a:t>
            </a:r>
            <a:endParaRPr lang="en-US" altLang="zh-CN"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endParaRPr>
          </a:p>
          <a:p>
            <a:pPr marL="0" marR="0" lvl="0" indent="0" algn="ctr" defTabSz="914400" rtl="0" eaLnBrk="1" fontAlgn="auto" latinLnBrk="0" hangingPunct="1">
              <a:lnSpc>
                <a:spcPct val="100000"/>
              </a:lnSpc>
              <a:spcBef>
                <a:spcPts val="0"/>
              </a:spcBef>
              <a:spcAft>
                <a:spcPts val="0"/>
              </a:spcAft>
              <a:buClrTx/>
              <a:buSzTx/>
              <a:buFontTx/>
              <a:buNone/>
            </a:pP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检索结果减少且相关性</a:t>
            </a: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提高</a:t>
            </a:r>
            <a:endPar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endParaRPr>
          </a:p>
        </p:txBody>
      </p:sp>
      <p:sp>
        <p:nvSpPr>
          <p:cNvPr id="6" name="右箭头 5"/>
          <p:cNvSpPr/>
          <p:nvPr/>
        </p:nvSpPr>
        <p:spPr>
          <a:xfrm>
            <a:off x="6880860" y="2265680"/>
            <a:ext cx="802005" cy="332740"/>
          </a:xfrm>
          <a:prstGeom prst="rightArrow">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右箭头 8"/>
          <p:cNvSpPr/>
          <p:nvPr/>
        </p:nvSpPr>
        <p:spPr>
          <a:xfrm rot="10800000">
            <a:off x="3104515" y="4210050"/>
            <a:ext cx="802005" cy="332740"/>
          </a:xfrm>
          <a:prstGeom prst="rightArrow">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56615" y="4697095"/>
            <a:ext cx="2983865" cy="130302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pP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核心期刊，限定年份</a:t>
            </a:r>
            <a:endPar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endParaRPr>
          </a:p>
          <a:p>
            <a:pPr marL="0" marR="0" lvl="0" indent="0" algn="ctr" defTabSz="914400" rtl="0" eaLnBrk="1" fontAlgn="auto" latinLnBrk="0" hangingPunct="1">
              <a:lnSpc>
                <a:spcPct val="100000"/>
              </a:lnSpc>
              <a:spcBef>
                <a:spcPts val="0"/>
              </a:spcBef>
              <a:spcAft>
                <a:spcPts val="0"/>
              </a:spcAft>
              <a:buClrTx/>
              <a:buSzTx/>
              <a:buFontTx/>
              <a:buNone/>
            </a:pPr>
            <a:r>
              <a:rPr lang="en-US" altLang="zh-CN"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xxx</a:t>
            </a: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条</a:t>
            </a:r>
            <a:endPar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endParaRPr>
          </a:p>
          <a:p>
            <a:pPr marL="0" marR="0" lvl="0" indent="0" algn="ctr" defTabSz="914400" rtl="0" eaLnBrk="1" fontAlgn="auto" latinLnBrk="0" hangingPunct="1">
              <a:lnSpc>
                <a:spcPct val="100000"/>
              </a:lnSpc>
              <a:spcBef>
                <a:spcPts val="0"/>
              </a:spcBef>
              <a:spcAft>
                <a:spcPts val="0"/>
              </a:spcAft>
              <a:buClrTx/>
              <a:buSzTx/>
              <a:buFontTx/>
              <a:buNone/>
            </a:pP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检索结果精简</a:t>
            </a:r>
            <a:endPar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endParaRPr>
          </a:p>
          <a:p>
            <a:pPr marL="0" marR="0" lvl="0" indent="0" algn="ctr" defTabSz="914400" rtl="0" eaLnBrk="1" fontAlgn="auto" latinLnBrk="0" hangingPunct="1">
              <a:lnSpc>
                <a:spcPct val="100000"/>
              </a:lnSpc>
              <a:spcBef>
                <a:spcPts val="0"/>
              </a:spcBef>
              <a:spcAft>
                <a:spcPts val="0"/>
              </a:spcAft>
              <a:buClrTx/>
              <a:buSzTx/>
              <a:buFontTx/>
              <a:buNone/>
            </a:pP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且相关性</a:t>
            </a:r>
            <a:r>
              <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rPr>
              <a:t>较高</a:t>
            </a:r>
            <a:endPar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endParaRPr>
          </a:p>
          <a:p>
            <a:pPr marL="0" marR="0" lvl="0" indent="0" algn="ctr" defTabSz="914400" rtl="0" eaLnBrk="1" fontAlgn="auto" latinLnBrk="0" hangingPunct="1">
              <a:lnSpc>
                <a:spcPct val="100000"/>
              </a:lnSpc>
              <a:spcBef>
                <a:spcPts val="0"/>
              </a:spcBef>
              <a:spcAft>
                <a:spcPts val="0"/>
              </a:spcAft>
              <a:buClrTx/>
              <a:buSzTx/>
              <a:buFontTx/>
              <a:buNone/>
            </a:pPr>
            <a:endParaRPr lang="zh-CN" altLang="en-US" sz="2000" b="1" dirty="0">
              <a:solidFill>
                <a:srgbClr val="2F436F"/>
              </a:solidFill>
              <a:effectLst>
                <a:outerShdw blurRad="50800" dist="63500" dir="2700000" algn="tl" rotWithShape="0">
                  <a:schemeClr val="accent1">
                    <a:lumMod val="75000"/>
                    <a:alpha val="40000"/>
                  </a:schemeClr>
                </a:outerShdw>
              </a:effectLst>
              <a:latin typeface="+mj-ea"/>
              <a:ea typeface="+mj-ea"/>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custDataLst>
              <p:tags r:id="rId1"/>
            </p:custDataLst>
          </p:nvPr>
        </p:nvSpPr>
        <p:spPr>
          <a:xfrm>
            <a:off x="10334625" y="685800"/>
            <a:ext cx="533400" cy="533400"/>
          </a:xfrm>
          <a:prstGeom prst="ellipse">
            <a:avLst/>
          </a:prstGeom>
          <a:noFill/>
          <a:ln w="38100">
            <a:solidFill>
              <a:srgbClr val="2F436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 name="任意多边形: 形状 4"/>
          <p:cNvSpPr/>
          <p:nvPr>
            <p:custDataLst>
              <p:tags r:id="rId2"/>
            </p:custDataLst>
          </p:nvPr>
        </p:nvSpPr>
        <p:spPr>
          <a:xfrm>
            <a:off x="11074402" y="5660572"/>
            <a:ext cx="1117599" cy="1197428"/>
          </a:xfrm>
          <a:custGeom>
            <a:avLst/>
            <a:gdLst>
              <a:gd name="connsiteX0" fmla="*/ 921657 w 1117599"/>
              <a:gd name="connsiteY0" fmla="*/ 0 h 1197428"/>
              <a:gd name="connsiteX1" fmla="*/ 1107403 w 1117599"/>
              <a:gd name="connsiteY1" fmla="*/ 18725 h 1197428"/>
              <a:gd name="connsiteX2" fmla="*/ 1117599 w 1117599"/>
              <a:gd name="connsiteY2" fmla="*/ 21347 h 1197428"/>
              <a:gd name="connsiteX3" fmla="*/ 1117599 w 1117599"/>
              <a:gd name="connsiteY3" fmla="*/ 1197428 h 1197428"/>
              <a:gd name="connsiteX4" fmla="*/ 46670 w 1117599"/>
              <a:gd name="connsiteY4" fmla="*/ 1197428 h 1197428"/>
              <a:gd name="connsiteX5" fmla="*/ 18725 w 1117599"/>
              <a:gd name="connsiteY5" fmla="*/ 1107403 h 1197428"/>
              <a:gd name="connsiteX6" fmla="*/ 0 w 1117599"/>
              <a:gd name="connsiteY6" fmla="*/ 921657 h 1197428"/>
              <a:gd name="connsiteX7" fmla="*/ 921657 w 1117599"/>
              <a:gd name="connsiteY7" fmla="*/ 0 h 119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599" h="1197428">
                <a:moveTo>
                  <a:pt x="921657" y="0"/>
                </a:moveTo>
                <a:cubicBezTo>
                  <a:pt x="985284" y="0"/>
                  <a:pt x="1047405" y="6448"/>
                  <a:pt x="1107403" y="18725"/>
                </a:cubicBezTo>
                <a:lnTo>
                  <a:pt x="1117599" y="21347"/>
                </a:lnTo>
                <a:lnTo>
                  <a:pt x="1117599" y="1197428"/>
                </a:lnTo>
                <a:lnTo>
                  <a:pt x="46670" y="1197428"/>
                </a:lnTo>
                <a:lnTo>
                  <a:pt x="18725" y="1107403"/>
                </a:lnTo>
                <a:cubicBezTo>
                  <a:pt x="6448" y="1047406"/>
                  <a:pt x="0" y="985284"/>
                  <a:pt x="0" y="921657"/>
                </a:cubicBezTo>
                <a:cubicBezTo>
                  <a:pt x="0" y="412640"/>
                  <a:pt x="412640" y="0"/>
                  <a:pt x="921657" y="0"/>
                </a:cubicBezTo>
                <a:close/>
              </a:path>
            </a:pathLst>
          </a:custGeom>
          <a:solidFill>
            <a:srgbClr val="2F436F"/>
          </a:solidFill>
          <a:ln>
            <a:solidFill>
              <a:srgbClr val="2F436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椭圆 5"/>
          <p:cNvSpPr/>
          <p:nvPr>
            <p:custDataLst>
              <p:tags r:id="rId3"/>
            </p:custDataLst>
          </p:nvPr>
        </p:nvSpPr>
        <p:spPr>
          <a:xfrm>
            <a:off x="1085850" y="1352550"/>
            <a:ext cx="3990975" cy="3990975"/>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 name="Freeform 6"/>
          <p:cNvSpPr/>
          <p:nvPr>
            <p:custDataLst>
              <p:tags r:id="rId4"/>
            </p:custDataLst>
          </p:nvPr>
        </p:nvSpPr>
        <p:spPr bwMode="auto">
          <a:xfrm>
            <a:off x="2308226" y="1"/>
            <a:ext cx="596899" cy="1371600"/>
          </a:xfrm>
          <a:custGeom>
            <a:avLst/>
            <a:gdLst>
              <a:gd name="T0" fmla="*/ 0 w 169"/>
              <a:gd name="T1" fmla="*/ 0 h 415"/>
              <a:gd name="T2" fmla="*/ 133 w 169"/>
              <a:gd name="T3" fmla="*/ 415 h 415"/>
            </a:gdLst>
            <a:ahLst/>
            <a:cxnLst>
              <a:cxn ang="0">
                <a:pos x="T0" y="T1"/>
              </a:cxn>
              <a:cxn ang="0">
                <a:pos x="T2" y="T3"/>
              </a:cxn>
            </a:cxnLst>
            <a:rect l="0" t="0" r="r" b="b"/>
            <a:pathLst>
              <a:path w="169" h="415">
                <a:moveTo>
                  <a:pt x="0" y="0"/>
                </a:moveTo>
                <a:cubicBezTo>
                  <a:pt x="0" y="0"/>
                  <a:pt x="169" y="171"/>
                  <a:pt x="133" y="415"/>
                </a:cubicBezTo>
              </a:path>
            </a:pathLst>
          </a:custGeom>
          <a:noFill/>
          <a:ln w="38100" cap="flat">
            <a:solidFill>
              <a:srgbClr val="2F436F">
                <a:alpha val="7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8" name="Freeform 7"/>
          <p:cNvSpPr/>
          <p:nvPr>
            <p:custDataLst>
              <p:tags r:id="rId5"/>
            </p:custDataLst>
          </p:nvPr>
        </p:nvSpPr>
        <p:spPr bwMode="auto">
          <a:xfrm>
            <a:off x="0" y="2540002"/>
            <a:ext cx="1162050" cy="384173"/>
          </a:xfrm>
          <a:custGeom>
            <a:avLst/>
            <a:gdLst>
              <a:gd name="T0" fmla="*/ 0 w 356"/>
              <a:gd name="T1" fmla="*/ 0 h 128"/>
              <a:gd name="T2" fmla="*/ 356 w 356"/>
              <a:gd name="T3" fmla="*/ 116 h 128"/>
            </a:gdLst>
            <a:ahLst/>
            <a:cxnLst>
              <a:cxn ang="0">
                <a:pos x="T0" y="T1"/>
              </a:cxn>
              <a:cxn ang="0">
                <a:pos x="T2" y="T3"/>
              </a:cxn>
            </a:cxnLst>
            <a:rect l="0" t="0" r="r" b="b"/>
            <a:pathLst>
              <a:path w="356" h="128">
                <a:moveTo>
                  <a:pt x="0" y="0"/>
                </a:moveTo>
                <a:cubicBezTo>
                  <a:pt x="0" y="0"/>
                  <a:pt x="152" y="128"/>
                  <a:pt x="356" y="116"/>
                </a:cubicBezTo>
              </a:path>
            </a:pathLst>
          </a:custGeom>
          <a:noFill/>
          <a:ln w="38100" cap="flat">
            <a:solidFill>
              <a:srgbClr val="2F436F">
                <a:alpha val="7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8" name="文本框 943"/>
          <p:cNvSpPr txBox="1"/>
          <p:nvPr>
            <p:custDataLst>
              <p:tags r:id="rId6"/>
            </p:custDataLst>
          </p:nvPr>
        </p:nvSpPr>
        <p:spPr>
          <a:xfrm>
            <a:off x="1772285" y="2356485"/>
            <a:ext cx="2618740" cy="119507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lnSpc>
                <a:spcPct val="100000"/>
              </a:lnSpc>
              <a:spcBef>
                <a:spcPts val="0"/>
              </a:spcBef>
              <a:spcAft>
                <a:spcPts val="0"/>
              </a:spcAft>
            </a:pPr>
            <a:r>
              <a:rPr lang="zh-CN" altLang="en-US" sz="8800" b="1" spc="360">
                <a:solidFill>
                  <a:schemeClr val="lt1"/>
                </a:solidFill>
                <a:latin typeface="微软雅黑" panose="020B0503020204020204" charset="-122"/>
                <a:ea typeface="微软雅黑" panose="020B0503020204020204" charset="-122"/>
                <a:sym typeface="Arial" panose="020B0604020202020204" pitchFamily="34" charset="0"/>
              </a:rPr>
              <a:t>目录</a:t>
            </a:r>
            <a:endParaRPr lang="zh-CN" altLang="en-US" sz="8800" b="1" spc="36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31" name="椭圆 30"/>
          <p:cNvSpPr/>
          <p:nvPr/>
        </p:nvSpPr>
        <p:spPr>
          <a:xfrm>
            <a:off x="6447155" y="1011555"/>
            <a:ext cx="588010" cy="588010"/>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Times New Roman" panose="02020603050405020304" pitchFamily="18" charset="0"/>
                <a:ea typeface="汉仪润圆-65简" panose="00020600040101010101" charset="-122"/>
                <a:cs typeface="Times New Roman" panose="02020603050405020304" pitchFamily="18" charset="0"/>
              </a:rPr>
              <a:t>1</a:t>
            </a:r>
            <a:endParaRPr lang="en-US" altLang="zh-CN" sz="3200" b="1">
              <a:latin typeface="Times New Roman" panose="02020603050405020304" pitchFamily="18" charset="0"/>
              <a:ea typeface="汉仪润圆-65简" panose="00020600040101010101" charset="-122"/>
              <a:cs typeface="Times New Roman" panose="02020603050405020304" pitchFamily="18" charset="0"/>
            </a:endParaRPr>
          </a:p>
        </p:txBody>
      </p:sp>
      <p:sp>
        <p:nvSpPr>
          <p:cNvPr id="32" name="椭圆 31"/>
          <p:cNvSpPr/>
          <p:nvPr/>
        </p:nvSpPr>
        <p:spPr>
          <a:xfrm>
            <a:off x="6447155" y="2165350"/>
            <a:ext cx="588010" cy="588010"/>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Times New Roman" panose="02020603050405020304" pitchFamily="18" charset="0"/>
                <a:ea typeface="汉仪润圆-65简" panose="00020600040101010101" charset="-122"/>
                <a:cs typeface="Times New Roman" panose="02020603050405020304" pitchFamily="18" charset="0"/>
              </a:rPr>
              <a:t>2</a:t>
            </a:r>
            <a:endParaRPr lang="en-US" altLang="zh-CN" sz="3200" b="1">
              <a:latin typeface="Times New Roman" panose="02020603050405020304" pitchFamily="18" charset="0"/>
              <a:ea typeface="汉仪润圆-65简" panose="00020600040101010101" charset="-122"/>
              <a:cs typeface="Times New Roman" panose="02020603050405020304" pitchFamily="18" charset="0"/>
            </a:endParaRPr>
          </a:p>
        </p:txBody>
      </p:sp>
      <p:sp>
        <p:nvSpPr>
          <p:cNvPr id="26" name="矩形 25"/>
          <p:cNvSpPr/>
          <p:nvPr/>
        </p:nvSpPr>
        <p:spPr>
          <a:xfrm>
            <a:off x="7018655" y="3788410"/>
            <a:ext cx="309880" cy="245110"/>
          </a:xfrm>
          <a:prstGeom prst="rect">
            <a:avLst/>
          </a:prstGeom>
        </p:spPr>
        <p:txBody>
          <a:bodyPr wrap="none">
            <a:spAutoFit/>
          </a:bodyPr>
          <a:lstStyle/>
          <a:p>
            <a:pPr lvl="0" algn="l" fontAlgn="base">
              <a:spcBef>
                <a:spcPct val="0"/>
              </a:spcBef>
              <a:spcAft>
                <a:spcPct val="0"/>
              </a:spcAft>
              <a:defRPr/>
            </a:pPr>
            <a:endParaRPr lang="en-US" altLang="zh-CN" sz="1000">
              <a:solidFill>
                <a:srgbClr val="2F436F"/>
              </a:solidFill>
              <a:latin typeface="汉仪润圆-65简" panose="00020600040101010101" charset="-122"/>
              <a:ea typeface="汉仪润圆-65简" panose="00020600040101010101" charset="-122"/>
            </a:endParaRPr>
          </a:p>
        </p:txBody>
      </p:sp>
      <p:sp>
        <p:nvSpPr>
          <p:cNvPr id="33" name="椭圆 32"/>
          <p:cNvSpPr/>
          <p:nvPr/>
        </p:nvSpPr>
        <p:spPr>
          <a:xfrm>
            <a:off x="6447155" y="3319145"/>
            <a:ext cx="588010" cy="588010"/>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Times New Roman" panose="02020603050405020304" pitchFamily="18" charset="0"/>
                <a:ea typeface="汉仪润圆-65简" panose="00020600040101010101" charset="-122"/>
                <a:cs typeface="Times New Roman" panose="02020603050405020304" pitchFamily="18" charset="0"/>
              </a:rPr>
              <a:t>3</a:t>
            </a:r>
            <a:endParaRPr lang="en-US" altLang="zh-CN" sz="3200" b="1">
              <a:latin typeface="Times New Roman" panose="02020603050405020304" pitchFamily="18" charset="0"/>
              <a:ea typeface="汉仪润圆-65简" panose="00020600040101010101" charset="-122"/>
              <a:cs typeface="Times New Roman" panose="02020603050405020304" pitchFamily="18" charset="0"/>
            </a:endParaRPr>
          </a:p>
        </p:txBody>
      </p:sp>
      <p:sp>
        <p:nvSpPr>
          <p:cNvPr id="34" name="椭圆 33"/>
          <p:cNvSpPr/>
          <p:nvPr/>
        </p:nvSpPr>
        <p:spPr>
          <a:xfrm>
            <a:off x="6447155" y="4472940"/>
            <a:ext cx="588010" cy="588010"/>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Times New Roman" panose="02020603050405020304" pitchFamily="18" charset="0"/>
                <a:ea typeface="汉仪润圆-65简" panose="00020600040101010101" charset="-122"/>
                <a:cs typeface="Times New Roman" panose="02020603050405020304" pitchFamily="18" charset="0"/>
              </a:rPr>
              <a:t>4</a:t>
            </a:r>
            <a:endParaRPr lang="en-US" altLang="zh-CN" sz="3200" b="1">
              <a:latin typeface="Times New Roman" panose="02020603050405020304" pitchFamily="18" charset="0"/>
              <a:ea typeface="汉仪润圆-65简" panose="00020600040101010101" charset="-122"/>
              <a:cs typeface="Times New Roman" panose="02020603050405020304" pitchFamily="18" charset="0"/>
            </a:endParaRPr>
          </a:p>
        </p:txBody>
      </p:sp>
      <p:sp>
        <p:nvSpPr>
          <p:cNvPr id="2" name="文本框 1"/>
          <p:cNvSpPr txBox="1"/>
          <p:nvPr/>
        </p:nvSpPr>
        <p:spPr>
          <a:xfrm>
            <a:off x="2279650" y="3693795"/>
            <a:ext cx="1633220" cy="368300"/>
          </a:xfrm>
          <a:prstGeom prst="rect">
            <a:avLst/>
          </a:prstGeom>
          <a:noFill/>
        </p:spPr>
        <p:txBody>
          <a:bodyPr wrap="square" rtlCol="0">
            <a:spAutoFit/>
          </a:bodyPr>
          <a:lstStyle/>
          <a:p>
            <a:r>
              <a:rPr lang="en-US" altLang="zh-CN" b="1" spc="140">
                <a:solidFill>
                  <a:schemeClr val="bg1"/>
                </a:solidFill>
                <a:uFillTx/>
                <a:latin typeface="Times New Roman" panose="02020603050405020304" pitchFamily="18" charset="0"/>
                <a:ea typeface="汉仪润圆-65简" panose="00020600040101010101" charset="-122"/>
                <a:cs typeface="Times New Roman" panose="02020603050405020304" pitchFamily="18" charset="0"/>
              </a:rPr>
              <a:t>CONTENTS</a:t>
            </a:r>
            <a:endParaRPr lang="en-US" altLang="zh-CN" b="1" spc="140">
              <a:solidFill>
                <a:schemeClr val="bg1"/>
              </a:solidFill>
              <a:uFillTx/>
              <a:latin typeface="Times New Roman" panose="02020603050405020304" pitchFamily="18" charset="0"/>
              <a:ea typeface="汉仪润圆-65简" panose="00020600040101010101" charset="-122"/>
              <a:cs typeface="Times New Roman" panose="02020603050405020304" pitchFamily="18" charset="0"/>
            </a:endParaRPr>
          </a:p>
        </p:txBody>
      </p:sp>
      <p:pic>
        <p:nvPicPr>
          <p:cNvPr id="9" name="图形 1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80350" y="246798"/>
            <a:ext cx="705702" cy="705702"/>
          </a:xfrm>
          <a:prstGeom prst="rect">
            <a:avLst/>
          </a:prstGeom>
        </p:spPr>
      </p:pic>
      <p:sp>
        <p:nvSpPr>
          <p:cNvPr id="12" name="椭圆 11"/>
          <p:cNvSpPr/>
          <p:nvPr/>
        </p:nvSpPr>
        <p:spPr>
          <a:xfrm>
            <a:off x="6447155" y="5626735"/>
            <a:ext cx="588010" cy="588010"/>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b="1">
                <a:latin typeface="Times New Roman" panose="02020603050405020304" pitchFamily="18" charset="0"/>
                <a:ea typeface="汉仪润圆-65简" panose="00020600040101010101" charset="-122"/>
                <a:cs typeface="Times New Roman" panose="02020603050405020304" pitchFamily="18" charset="0"/>
              </a:rPr>
              <a:t>5</a:t>
            </a:r>
            <a:endParaRPr lang="en-US" altLang="zh-CN" sz="3200" b="1">
              <a:latin typeface="Times New Roman" panose="02020603050405020304" pitchFamily="18" charset="0"/>
              <a:ea typeface="汉仪润圆-65简" panose="00020600040101010101" charset="-122"/>
              <a:cs typeface="Times New Roman" panose="02020603050405020304" pitchFamily="18" charset="0"/>
            </a:endParaRPr>
          </a:p>
        </p:txBody>
      </p:sp>
      <p:sp>
        <p:nvSpPr>
          <p:cNvPr id="15" name="矩形 14"/>
          <p:cNvSpPr/>
          <p:nvPr/>
        </p:nvSpPr>
        <p:spPr>
          <a:xfrm>
            <a:off x="7035165" y="6388100"/>
            <a:ext cx="309880" cy="275590"/>
          </a:xfrm>
          <a:prstGeom prst="rect">
            <a:avLst/>
          </a:prstGeom>
        </p:spPr>
        <p:txBody>
          <a:bodyPr wrap="none">
            <a:spAutoFit/>
          </a:bodyPr>
          <a:lstStyle/>
          <a:p>
            <a:pPr lvl="0" algn="l" fontAlgn="base">
              <a:spcBef>
                <a:spcPct val="0"/>
              </a:spcBef>
              <a:spcAft>
                <a:spcPct val="0"/>
              </a:spcAft>
              <a:defRPr/>
            </a:pPr>
            <a:endParaRPr lang="en-US" altLang="zh-CN" sz="1200">
              <a:solidFill>
                <a:srgbClr val="2F436F"/>
              </a:solidFill>
              <a:latin typeface="汉仪润圆-65简" panose="00020600040101010101" charset="-122"/>
              <a:ea typeface="汉仪润圆-65简" panose="00020600040101010101" charset="-122"/>
            </a:endParaRPr>
          </a:p>
        </p:txBody>
      </p:sp>
      <p:sp>
        <p:nvSpPr>
          <p:cNvPr id="35" name="文本框 6"/>
          <p:cNvSpPr txBox="1">
            <a:spLocks noChangeArrowheads="1"/>
          </p:cNvSpPr>
          <p:nvPr/>
        </p:nvSpPr>
        <p:spPr bwMode="auto">
          <a:xfrm>
            <a:off x="7258685" y="1011555"/>
            <a:ext cx="8940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zh-CN" altLang="en-US" sz="2800" b="1">
                <a:solidFill>
                  <a:srgbClr val="2F436F"/>
                </a:solidFill>
                <a:latin typeface="微软雅黑" panose="020B0503020204020204" charset="-122"/>
                <a:ea typeface="微软雅黑" panose="020B0503020204020204" charset="-122"/>
                <a:sym typeface="+mn-ea"/>
              </a:rPr>
              <a:t>引言</a:t>
            </a:r>
            <a:endParaRPr lang="zh-CN" altLang="en-US" sz="2800" b="1">
              <a:solidFill>
                <a:srgbClr val="2F436F"/>
              </a:solidFill>
              <a:latin typeface="微软雅黑" panose="020B0503020204020204" charset="-122"/>
              <a:ea typeface="微软雅黑" panose="020B0503020204020204" charset="-122"/>
              <a:sym typeface="+mn-ea"/>
            </a:endParaRPr>
          </a:p>
        </p:txBody>
      </p:sp>
      <p:sp>
        <p:nvSpPr>
          <p:cNvPr id="36" name="文本框 6"/>
          <p:cNvSpPr txBox="1">
            <a:spLocks noChangeArrowheads="1"/>
          </p:cNvSpPr>
          <p:nvPr/>
        </p:nvSpPr>
        <p:spPr bwMode="auto">
          <a:xfrm>
            <a:off x="7258685" y="2172970"/>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zh-CN" altLang="en-US" sz="2800" b="1">
                <a:solidFill>
                  <a:srgbClr val="2F436F"/>
                </a:solidFill>
                <a:latin typeface="微软雅黑" panose="020B0503020204020204" charset="-122"/>
                <a:ea typeface="微软雅黑" panose="020B0503020204020204" charset="-122"/>
                <a:sym typeface="+mn-ea"/>
              </a:rPr>
              <a:t>检索</a:t>
            </a:r>
            <a:r>
              <a:rPr lang="zh-CN" altLang="en-US" sz="2800" b="1">
                <a:solidFill>
                  <a:srgbClr val="2F436F"/>
                </a:solidFill>
                <a:latin typeface="微软雅黑" panose="020B0503020204020204" charset="-122"/>
                <a:ea typeface="微软雅黑" panose="020B0503020204020204" charset="-122"/>
                <a:sym typeface="+mn-ea"/>
              </a:rPr>
              <a:t>过程</a:t>
            </a:r>
            <a:endParaRPr lang="zh-CN" altLang="en-US" sz="2800" b="1">
              <a:solidFill>
                <a:srgbClr val="2F436F"/>
              </a:solidFill>
              <a:latin typeface="微软雅黑" panose="020B0503020204020204" charset="-122"/>
              <a:ea typeface="微软雅黑" panose="020B0503020204020204" charset="-122"/>
              <a:sym typeface="+mn-ea"/>
            </a:endParaRPr>
          </a:p>
        </p:txBody>
      </p:sp>
      <p:sp>
        <p:nvSpPr>
          <p:cNvPr id="37" name="文本框 6"/>
          <p:cNvSpPr txBox="1">
            <a:spLocks noChangeArrowheads="1"/>
          </p:cNvSpPr>
          <p:nvPr/>
        </p:nvSpPr>
        <p:spPr bwMode="auto">
          <a:xfrm>
            <a:off x="7258685" y="3334385"/>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zh-CN" altLang="en-US" sz="2800" b="1">
                <a:solidFill>
                  <a:srgbClr val="2F436F"/>
                </a:solidFill>
                <a:latin typeface="微软雅黑" panose="020B0503020204020204" charset="-122"/>
                <a:ea typeface="微软雅黑" panose="020B0503020204020204" charset="-122"/>
                <a:sym typeface="+mn-ea"/>
              </a:rPr>
              <a:t>课题</a:t>
            </a:r>
            <a:r>
              <a:rPr lang="zh-CN" altLang="en-US" sz="2800" b="1">
                <a:solidFill>
                  <a:srgbClr val="2F436F"/>
                </a:solidFill>
                <a:latin typeface="微软雅黑" panose="020B0503020204020204" charset="-122"/>
                <a:ea typeface="微软雅黑" panose="020B0503020204020204" charset="-122"/>
                <a:sym typeface="+mn-ea"/>
              </a:rPr>
              <a:t>分析</a:t>
            </a:r>
            <a:endParaRPr lang="zh-CN" altLang="en-US" sz="2800" b="1">
              <a:solidFill>
                <a:srgbClr val="2F436F"/>
              </a:solidFill>
              <a:latin typeface="微软雅黑" panose="020B0503020204020204" charset="-122"/>
              <a:ea typeface="微软雅黑" panose="020B0503020204020204" charset="-122"/>
              <a:sym typeface="+mn-ea"/>
            </a:endParaRPr>
          </a:p>
        </p:txBody>
      </p:sp>
      <p:sp>
        <p:nvSpPr>
          <p:cNvPr id="38" name="文本框 6"/>
          <p:cNvSpPr txBox="1">
            <a:spLocks noChangeArrowheads="1"/>
          </p:cNvSpPr>
          <p:nvPr/>
        </p:nvSpPr>
        <p:spPr bwMode="auto">
          <a:xfrm>
            <a:off x="7258685" y="4495800"/>
            <a:ext cx="1960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zh-CN" altLang="en-US" sz="2800" b="1">
                <a:solidFill>
                  <a:srgbClr val="2F436F"/>
                </a:solidFill>
                <a:latin typeface="微软雅黑" panose="020B0503020204020204" charset="-122"/>
                <a:ea typeface="微软雅黑" panose="020B0503020204020204" charset="-122"/>
                <a:sym typeface="+mn-ea"/>
              </a:rPr>
              <a:t>总结与</a:t>
            </a:r>
            <a:r>
              <a:rPr lang="zh-CN" altLang="en-US" sz="2800" b="1">
                <a:solidFill>
                  <a:srgbClr val="2F436F"/>
                </a:solidFill>
                <a:latin typeface="微软雅黑" panose="020B0503020204020204" charset="-122"/>
                <a:ea typeface="微软雅黑" panose="020B0503020204020204" charset="-122"/>
                <a:sym typeface="+mn-ea"/>
              </a:rPr>
              <a:t>展望</a:t>
            </a:r>
            <a:endParaRPr lang="zh-CN" altLang="en-US" sz="2800" b="1">
              <a:solidFill>
                <a:srgbClr val="2F436F"/>
              </a:solidFill>
              <a:latin typeface="微软雅黑" panose="020B0503020204020204" charset="-122"/>
              <a:ea typeface="微软雅黑" panose="020B0503020204020204" charset="-122"/>
              <a:sym typeface="+mn-ea"/>
            </a:endParaRPr>
          </a:p>
        </p:txBody>
      </p:sp>
      <p:sp>
        <p:nvSpPr>
          <p:cNvPr id="39" name="文本框 6"/>
          <p:cNvSpPr txBox="1">
            <a:spLocks noChangeArrowheads="1"/>
          </p:cNvSpPr>
          <p:nvPr/>
        </p:nvSpPr>
        <p:spPr bwMode="auto">
          <a:xfrm>
            <a:off x="7258685" y="5657215"/>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zh-CN" altLang="en-US" sz="2800" b="1">
                <a:solidFill>
                  <a:srgbClr val="2F436F"/>
                </a:solidFill>
                <a:latin typeface="微软雅黑" panose="020B0503020204020204" charset="-122"/>
                <a:ea typeface="微软雅黑" panose="020B0503020204020204" charset="-122"/>
                <a:sym typeface="+mn-ea"/>
              </a:rPr>
              <a:t>参考</a:t>
            </a:r>
            <a:r>
              <a:rPr lang="zh-CN" altLang="en-US" sz="2800" b="1">
                <a:solidFill>
                  <a:srgbClr val="2F436F"/>
                </a:solidFill>
                <a:latin typeface="微软雅黑" panose="020B0503020204020204" charset="-122"/>
                <a:ea typeface="微软雅黑" panose="020B0503020204020204" charset="-122"/>
                <a:sym typeface="+mn-ea"/>
              </a:rPr>
              <a:t>文献</a:t>
            </a:r>
            <a:endParaRPr lang="zh-CN" altLang="en-US" sz="2800" b="1">
              <a:solidFill>
                <a:srgbClr val="2F436F"/>
              </a:solidFill>
              <a:latin typeface="微软雅黑" panose="020B0503020204020204" charset="-122"/>
              <a:ea typeface="微软雅黑" panose="020B0503020204020204" charset="-122"/>
              <a:sym typeface="+mn-ea"/>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28" grpId="0"/>
      <p:bldP spid="31" grpId="0" bldLvl="0" animBg="1"/>
      <p:bldP spid="32" grpId="0" bldLvl="0" animBg="1"/>
      <p:bldP spid="33" grpId="0" bldLvl="0" animBg="1"/>
      <p:bldP spid="34" grpId="0" bldLvl="0" animBg="1"/>
      <p:bldP spid="2" grpId="0"/>
      <p:bldP spid="1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460375"/>
          </a:xfrm>
          <a:prstGeom prst="rect">
            <a:avLst/>
          </a:prstGeom>
          <a:noFill/>
        </p:spPr>
        <p:txBody>
          <a:bodyPr wrap="square" rtlCol="0">
            <a:spAutoFit/>
          </a:bodyPr>
          <a:lstStyle/>
          <a:p>
            <a:r>
              <a:rPr lang="zh-CN" altLang="en-US" sz="2400" b="1" dirty="0">
                <a:solidFill>
                  <a:srgbClr val="2F436F"/>
                </a:solidFill>
                <a:latin typeface="微软雅黑" panose="020B0503020204020204" charset="-122"/>
                <a:ea typeface="微软雅黑" panose="020B0503020204020204" charset="-122"/>
              </a:rPr>
              <a:t>检索</a:t>
            </a:r>
            <a:r>
              <a:rPr lang="zh-CN" altLang="en-US" sz="2400" b="1" dirty="0">
                <a:solidFill>
                  <a:srgbClr val="2F436F"/>
                </a:solidFill>
                <a:latin typeface="微软雅黑" panose="020B0503020204020204" charset="-122"/>
                <a:ea typeface="微软雅黑" panose="020B0503020204020204" charset="-122"/>
              </a:rPr>
              <a:t>结果</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52743"/>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graphicFrame>
        <p:nvGraphicFramePr>
          <p:cNvPr id="7" name="表格 6"/>
          <p:cNvGraphicFramePr>
            <a:graphicFrameLocks noGrp="1"/>
          </p:cNvGraphicFramePr>
          <p:nvPr>
            <p:custDataLst>
              <p:tags r:id="rId2"/>
            </p:custDataLst>
          </p:nvPr>
        </p:nvGraphicFramePr>
        <p:xfrm>
          <a:off x="452755" y="952500"/>
          <a:ext cx="10916285" cy="4366260"/>
        </p:xfrm>
        <a:graphic>
          <a:graphicData uri="http://schemas.openxmlformats.org/drawingml/2006/table">
            <a:tbl>
              <a:tblPr firstRow="1" bandRow="1">
                <a:tableStyleId>{69012ECD-51FC-41F1-AA8D-1B2483CD663E}</a:tableStyleId>
              </a:tblPr>
              <a:tblGrid>
                <a:gridCol w="1289050"/>
                <a:gridCol w="1747520"/>
                <a:gridCol w="6527800"/>
                <a:gridCol w="1351915"/>
              </a:tblGrid>
              <a:tr h="709295">
                <a:tc gridSpan="4">
                  <a:txBody>
                    <a:bodyPr/>
                    <a:p>
                      <a:pPr algn="ctr">
                        <a:buNone/>
                      </a:pPr>
                      <a:r>
                        <a:rPr lang="zh-CN" altLang="en-US" sz="1800" spc="600" baseline="0" dirty="0">
                          <a:solidFill>
                            <a:srgbClr val="2F436F"/>
                          </a:solidFill>
                          <a:latin typeface="微软雅黑" panose="020B0503020204020204" charset="-122"/>
                          <a:ea typeface="微软雅黑" panose="020B0503020204020204" charset="-122"/>
                          <a:sym typeface="+mn-ea"/>
                        </a:rPr>
                        <a:t>事实</a:t>
                      </a:r>
                      <a:r>
                        <a:rPr lang="zh-CN" altLang="en-US" sz="1800" spc="600" baseline="0" dirty="0">
                          <a:solidFill>
                            <a:srgbClr val="2F436F"/>
                          </a:solidFill>
                          <a:latin typeface="微软雅黑" panose="020B0503020204020204" charset="-122"/>
                          <a:ea typeface="微软雅黑" panose="020B0503020204020204" charset="-122"/>
                          <a:sym typeface="+mn-ea"/>
                        </a:rPr>
                        <a:t>检索情况</a:t>
                      </a:r>
                      <a:endParaRPr lang="zh-CN" altLang="en-US" sz="1800" spc="600" baseline="0" dirty="0">
                        <a:solidFill>
                          <a:srgbClr val="2F436F"/>
                        </a:solidFill>
                        <a:latin typeface="微软雅黑" panose="020B0503020204020204" charset="-122"/>
                        <a:ea typeface="微软雅黑" panose="020B0503020204020204" charset="-122"/>
                        <a:sym typeface="+mn-ea"/>
                      </a:endParaRPr>
                    </a:p>
                  </a:txBody>
                  <a:tcPr marL="88900" marR="88900" marT="47625" marB="47625" anchor="ctr">
                    <a:lnL>
                      <a:noFill/>
                    </a:lnL>
                    <a:lnR>
                      <a:noFill/>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hMerge="1">
                  <a:tcPr marL="104528" marR="104528" marT="52264" marB="522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cPr marL="104528" marR="104528" marT="52264" marB="522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cPr marL="104528" marR="104528" marT="52264" marB="522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85775">
                <a:tc>
                  <a:txBody>
                    <a:bodyPr/>
                    <a:p>
                      <a:pPr algn="ctr"/>
                      <a:r>
                        <a:rPr lang="zh-CN" altLang="en-US" sz="1600" b="1" spc="60" baseline="0" dirty="0">
                          <a:solidFill>
                            <a:schemeClr val="bg1"/>
                          </a:solidFill>
                          <a:latin typeface="微软雅黑" panose="020B0503020204020204" charset="-122"/>
                          <a:ea typeface="微软雅黑" panose="020B0503020204020204" charset="-122"/>
                        </a:rPr>
                        <a:t>数据库</a:t>
                      </a:r>
                      <a:endParaRPr lang="zh-CN" altLang="en-US" sz="1600" b="1" spc="60" baseline="0" dirty="0">
                        <a:solidFill>
                          <a:schemeClr val="bg1"/>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436F"/>
                    </a:solidFill>
                  </a:tcPr>
                </a:tc>
                <a:tc>
                  <a:txBody>
                    <a:bodyPr/>
                    <a:p>
                      <a:pPr algn="ctr"/>
                      <a:r>
                        <a:rPr lang="zh-CN" altLang="en-US" sz="1600" b="1" spc="60" baseline="0" dirty="0">
                          <a:solidFill>
                            <a:schemeClr val="bg1"/>
                          </a:solidFill>
                          <a:latin typeface="微软雅黑" panose="020B0503020204020204" charset="-122"/>
                          <a:ea typeface="微软雅黑" panose="020B0503020204020204" charset="-122"/>
                        </a:rPr>
                        <a:t>核心检索词</a:t>
                      </a:r>
                      <a:endParaRPr lang="zh-CN" altLang="en-US" sz="1600" b="1" spc="60" baseline="0" dirty="0">
                        <a:solidFill>
                          <a:schemeClr val="bg1"/>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436F"/>
                    </a:solidFill>
                  </a:tcPr>
                </a:tc>
                <a:tc>
                  <a:txBody>
                    <a:bodyPr/>
                    <a:p>
                      <a:pPr algn="ctr"/>
                      <a:r>
                        <a:rPr lang="zh-CN" altLang="en-US" sz="1600" b="1" spc="60" baseline="0" dirty="0">
                          <a:solidFill>
                            <a:schemeClr val="bg1"/>
                          </a:solidFill>
                          <a:latin typeface="微软雅黑" panose="020B0503020204020204" charset="-122"/>
                          <a:ea typeface="微软雅黑" panose="020B0503020204020204" charset="-122"/>
                        </a:rPr>
                        <a:t>检索式</a:t>
                      </a:r>
                      <a:endParaRPr lang="zh-CN" altLang="en-US" sz="1600" b="1" spc="60" baseline="0" dirty="0">
                        <a:solidFill>
                          <a:schemeClr val="bg1"/>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436F"/>
                    </a:solidFill>
                  </a:tcPr>
                </a:tc>
                <a:tc>
                  <a:txBody>
                    <a:bodyPr/>
                    <a:p>
                      <a:pPr algn="ctr"/>
                      <a:r>
                        <a:rPr lang="zh-CN" altLang="en-US" sz="1600" b="1" spc="60" baseline="0" dirty="0">
                          <a:solidFill>
                            <a:schemeClr val="bg1"/>
                          </a:solidFill>
                          <a:latin typeface="微软雅黑" panose="020B0503020204020204" charset="-122"/>
                          <a:ea typeface="微软雅黑" panose="020B0503020204020204" charset="-122"/>
                        </a:rPr>
                        <a:t>检索结果</a:t>
                      </a:r>
                      <a:endParaRPr lang="zh-CN" altLang="en-US" sz="1600" b="1" spc="60" baseline="0" dirty="0">
                        <a:solidFill>
                          <a:schemeClr val="bg1"/>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436F"/>
                    </a:solidFill>
                  </a:tcPr>
                </a:tc>
              </a:tr>
              <a:tr h="453390">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3390">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endParaRPr lang="zh-CN" altLang="en-US" sz="1000" spc="60" baseline="0">
                        <a:latin typeface="Arial" panose="020B0604020202020204" pitchFamily="34" charset="0"/>
                        <a:ea typeface="Wingdings" panose="05000000000000000000" charset="0"/>
                        <a:cs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en-US" altLang="zh-CN" sz="1000" spc="60" baseline="0">
                        <a:latin typeface="Arial" panose="020B0604020202020204" pitchFamily="34" charset="0"/>
                        <a:ea typeface="Wingdings" panose="05000000000000000000" charset="0"/>
                        <a:cs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3390">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460375"/>
          </a:xfrm>
          <a:prstGeom prst="rect">
            <a:avLst/>
          </a:prstGeom>
          <a:noFill/>
        </p:spPr>
        <p:txBody>
          <a:bodyPr wrap="square" rtlCol="0">
            <a:spAutoFit/>
          </a:bodyPr>
          <a:lstStyle/>
          <a:p>
            <a:r>
              <a:rPr lang="zh-CN" altLang="en-US" sz="2400" b="1" dirty="0">
                <a:solidFill>
                  <a:srgbClr val="2F436F"/>
                </a:solidFill>
                <a:latin typeface="微软雅黑" panose="020B0503020204020204" charset="-122"/>
                <a:ea typeface="微软雅黑" panose="020B0503020204020204" charset="-122"/>
              </a:rPr>
              <a:t>检索</a:t>
            </a:r>
            <a:r>
              <a:rPr lang="zh-CN" altLang="en-US" sz="2400" b="1" dirty="0">
                <a:solidFill>
                  <a:srgbClr val="2F436F"/>
                </a:solidFill>
                <a:latin typeface="微软雅黑" panose="020B0503020204020204" charset="-122"/>
                <a:ea typeface="微软雅黑" panose="020B0503020204020204" charset="-122"/>
              </a:rPr>
              <a:t>结果</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52743"/>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graphicFrame>
        <p:nvGraphicFramePr>
          <p:cNvPr id="7" name="表格 6"/>
          <p:cNvGraphicFramePr>
            <a:graphicFrameLocks noGrp="1"/>
          </p:cNvGraphicFramePr>
          <p:nvPr>
            <p:custDataLst>
              <p:tags r:id="rId2"/>
            </p:custDataLst>
          </p:nvPr>
        </p:nvGraphicFramePr>
        <p:xfrm>
          <a:off x="915670" y="1087120"/>
          <a:ext cx="10916285" cy="4366260"/>
        </p:xfrm>
        <a:graphic>
          <a:graphicData uri="http://schemas.openxmlformats.org/drawingml/2006/table">
            <a:tbl>
              <a:tblPr firstRow="1" bandRow="1">
                <a:tableStyleId>{69012ECD-51FC-41F1-AA8D-1B2483CD663E}</a:tableStyleId>
              </a:tblPr>
              <a:tblGrid>
                <a:gridCol w="1289050"/>
                <a:gridCol w="6527800"/>
                <a:gridCol w="1351915"/>
              </a:tblGrid>
              <a:tr h="709295">
                <a:tc gridSpan="3">
                  <a:txBody>
                    <a:bodyPr/>
                    <a:p>
                      <a:pPr algn="ctr">
                        <a:buNone/>
                      </a:pPr>
                      <a:r>
                        <a:rPr lang="zh-CN" altLang="en-US" sz="1800" spc="600" baseline="0" dirty="0">
                          <a:solidFill>
                            <a:srgbClr val="2F436F"/>
                          </a:solidFill>
                          <a:latin typeface="微软雅黑" panose="020B0503020204020204" charset="-122"/>
                          <a:ea typeface="微软雅黑" panose="020B0503020204020204" charset="-122"/>
                          <a:sym typeface="+mn-ea"/>
                        </a:rPr>
                        <a:t>文献精确检索情况（</a:t>
                      </a:r>
                      <a:r>
                        <a:rPr lang="zh-CN" altLang="en-US" sz="1800" spc="600" baseline="0" dirty="0">
                          <a:solidFill>
                            <a:srgbClr val="2F436F"/>
                          </a:solidFill>
                          <a:latin typeface="微软雅黑" panose="020B0503020204020204" charset="-122"/>
                          <a:ea typeface="微软雅黑" panose="020B0503020204020204" charset="-122"/>
                          <a:sym typeface="+mn-ea"/>
                        </a:rPr>
                        <a:t>知网）</a:t>
                      </a:r>
                      <a:endParaRPr lang="zh-CN" altLang="en-US" sz="1800" spc="600" baseline="0" dirty="0">
                        <a:solidFill>
                          <a:srgbClr val="2F436F"/>
                        </a:solidFill>
                        <a:latin typeface="微软雅黑" panose="020B0503020204020204" charset="-122"/>
                        <a:ea typeface="微软雅黑" panose="020B0503020204020204" charset="-122"/>
                        <a:sym typeface="+mn-ea"/>
                      </a:endParaRPr>
                    </a:p>
                  </a:txBody>
                  <a:tcPr marL="88900" marR="88900" marT="47625" marB="47625" anchor="ctr">
                    <a:lnL>
                      <a:noFill/>
                    </a:lnL>
                    <a:lnR>
                      <a:noFill/>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hMerge="1">
                  <a:tcPr marL="104528" marR="104528" marT="52264" marB="522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cPr marL="104528" marR="104528" marT="52264" marB="522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85775">
                <a:tc>
                  <a:txBody>
                    <a:bodyPr/>
                    <a:p>
                      <a:pPr algn="ctr"/>
                      <a:r>
                        <a:rPr lang="zh-CN" altLang="en-US" sz="1600" b="1" spc="60" baseline="0" dirty="0">
                          <a:solidFill>
                            <a:schemeClr val="bg1"/>
                          </a:solidFill>
                          <a:latin typeface="微软雅黑" panose="020B0503020204020204" charset="-122"/>
                          <a:ea typeface="微软雅黑" panose="020B0503020204020204" charset="-122"/>
                        </a:rPr>
                        <a:t>检索</a:t>
                      </a:r>
                      <a:r>
                        <a:rPr lang="zh-CN" altLang="en-US" sz="1600" b="1" spc="60" baseline="0" dirty="0">
                          <a:solidFill>
                            <a:schemeClr val="bg1"/>
                          </a:solidFill>
                          <a:latin typeface="微软雅黑" panose="020B0503020204020204" charset="-122"/>
                          <a:ea typeface="微软雅黑" panose="020B0503020204020204" charset="-122"/>
                        </a:rPr>
                        <a:t>次数</a:t>
                      </a:r>
                      <a:endParaRPr lang="zh-CN" altLang="en-US" sz="1600" b="1" spc="60" baseline="0" dirty="0">
                        <a:solidFill>
                          <a:schemeClr val="bg1"/>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436F"/>
                    </a:solidFill>
                  </a:tcPr>
                </a:tc>
                <a:tc>
                  <a:txBody>
                    <a:bodyPr/>
                    <a:p>
                      <a:pPr algn="ctr"/>
                      <a:r>
                        <a:rPr lang="zh-CN" altLang="en-US" sz="1600" b="1" spc="60" baseline="0" dirty="0">
                          <a:solidFill>
                            <a:schemeClr val="bg1"/>
                          </a:solidFill>
                          <a:latin typeface="微软雅黑" panose="020B0503020204020204" charset="-122"/>
                          <a:ea typeface="微软雅黑" panose="020B0503020204020204" charset="-122"/>
                        </a:rPr>
                        <a:t>检索式</a:t>
                      </a:r>
                      <a:endParaRPr lang="zh-CN" altLang="en-US" sz="1600" b="1" spc="60" baseline="0" dirty="0">
                        <a:solidFill>
                          <a:schemeClr val="bg1"/>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436F"/>
                    </a:solidFill>
                  </a:tcPr>
                </a:tc>
                <a:tc>
                  <a:txBody>
                    <a:bodyPr/>
                    <a:p>
                      <a:pPr algn="ctr"/>
                      <a:r>
                        <a:rPr lang="zh-CN" altLang="en-US" sz="1600" b="1" spc="60" baseline="0" dirty="0">
                          <a:solidFill>
                            <a:schemeClr val="bg1"/>
                          </a:solidFill>
                          <a:latin typeface="微软雅黑" panose="020B0503020204020204" charset="-122"/>
                          <a:ea typeface="微软雅黑" panose="020B0503020204020204" charset="-122"/>
                        </a:rPr>
                        <a:t>检索结果</a:t>
                      </a:r>
                      <a:endParaRPr lang="zh-CN" altLang="en-US" sz="1600" b="1" spc="60" baseline="0" dirty="0">
                        <a:solidFill>
                          <a:schemeClr val="bg1"/>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436F"/>
                    </a:solidFill>
                  </a:tcPr>
                </a:tc>
              </a:tr>
              <a:tr h="453390">
                <a:tc>
                  <a:txBody>
                    <a:bodyPr/>
                    <a:p>
                      <a:pPr algn="ctr">
                        <a:buClrTx/>
                        <a:buSzTx/>
                        <a:buFontTx/>
                      </a:pPr>
                      <a:r>
                        <a:rPr lang="zh-CN" altLang="en-US" sz="1600" b="0" spc="60" baseline="0" dirty="0">
                          <a:solidFill>
                            <a:srgbClr val="2F436F"/>
                          </a:solidFill>
                          <a:latin typeface="微软雅黑" panose="020B0503020204020204" charset="-122"/>
                          <a:ea typeface="微软雅黑" panose="020B0503020204020204" charset="-122"/>
                        </a:rPr>
                        <a:t>第一次</a:t>
                      </a:r>
                      <a:endParaRPr lang="zh-CN" altLang="en-US" sz="1600" b="0" spc="60" baseline="0" dirty="0">
                        <a:solidFill>
                          <a:srgbClr val="2F436F"/>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buClrTx/>
                        <a:buSzTx/>
                        <a:buFontTx/>
                      </a:pPr>
                      <a:r>
                        <a:rPr lang="zh-CN" altLang="en-US" sz="1600" b="0" spc="60" baseline="0" dirty="0">
                          <a:solidFill>
                            <a:srgbClr val="2F436F"/>
                          </a:solidFill>
                          <a:latin typeface="微软雅黑" panose="020B0503020204020204" charset="-122"/>
                          <a:ea typeface="微软雅黑" panose="020B0503020204020204" charset="-122"/>
                        </a:rPr>
                        <a:t>第二次</a:t>
                      </a:r>
                      <a:endParaRPr lang="zh-CN" altLang="en-US" sz="1600" b="0" spc="60" baseline="0" dirty="0">
                        <a:solidFill>
                          <a:srgbClr val="2F436F"/>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buClrTx/>
                        <a:buSzTx/>
                        <a:buFontTx/>
                      </a:pPr>
                      <a:r>
                        <a:rPr lang="zh-CN" altLang="en-US" sz="1600" b="0" spc="60" baseline="0" dirty="0">
                          <a:solidFill>
                            <a:srgbClr val="2F436F"/>
                          </a:solidFill>
                          <a:latin typeface="微软雅黑" panose="020B0503020204020204" charset="-122"/>
                          <a:ea typeface="微软雅黑" panose="020B0503020204020204" charset="-122"/>
                        </a:rPr>
                        <a:t>第三次</a:t>
                      </a:r>
                      <a:endParaRPr lang="zh-CN" altLang="en-US" sz="1600" b="0" spc="60" baseline="0" dirty="0">
                        <a:solidFill>
                          <a:srgbClr val="2F436F"/>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3390">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endParaRPr lang="zh-CN" altLang="en-US" sz="1000" spc="60" baseline="0">
                        <a:latin typeface="Arial" panose="020B0604020202020204" pitchFamily="34" charset="0"/>
                        <a:ea typeface="Wingdings" panose="05000000000000000000" charset="0"/>
                        <a:cs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en-US" altLang="zh-CN" sz="1000" spc="60" baseline="0">
                        <a:latin typeface="Arial" panose="020B0604020202020204" pitchFamily="34" charset="0"/>
                        <a:ea typeface="Wingdings" panose="05000000000000000000" charset="0"/>
                        <a:cs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3390">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460375"/>
          </a:xfrm>
          <a:prstGeom prst="rect">
            <a:avLst/>
          </a:prstGeom>
          <a:noFill/>
        </p:spPr>
        <p:txBody>
          <a:bodyPr wrap="square" rtlCol="0">
            <a:spAutoFit/>
          </a:bodyPr>
          <a:lstStyle/>
          <a:p>
            <a:r>
              <a:rPr lang="zh-CN" altLang="en-US" sz="2400" b="1" dirty="0">
                <a:solidFill>
                  <a:srgbClr val="2F436F"/>
                </a:solidFill>
                <a:latin typeface="微软雅黑" panose="020B0503020204020204" charset="-122"/>
                <a:ea typeface="微软雅黑" panose="020B0503020204020204" charset="-122"/>
              </a:rPr>
              <a:t>检索</a:t>
            </a:r>
            <a:r>
              <a:rPr lang="zh-CN" altLang="en-US" sz="2400" b="1" dirty="0">
                <a:solidFill>
                  <a:srgbClr val="2F436F"/>
                </a:solidFill>
                <a:latin typeface="微软雅黑" panose="020B0503020204020204" charset="-122"/>
                <a:ea typeface="微软雅黑" panose="020B0503020204020204" charset="-122"/>
              </a:rPr>
              <a:t>结果</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52743"/>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graphicFrame>
        <p:nvGraphicFramePr>
          <p:cNvPr id="7" name="表格 6"/>
          <p:cNvGraphicFramePr>
            <a:graphicFrameLocks noGrp="1"/>
          </p:cNvGraphicFramePr>
          <p:nvPr>
            <p:custDataLst>
              <p:tags r:id="rId2"/>
            </p:custDataLst>
          </p:nvPr>
        </p:nvGraphicFramePr>
        <p:xfrm>
          <a:off x="452755" y="952500"/>
          <a:ext cx="10916285" cy="4366260"/>
        </p:xfrm>
        <a:graphic>
          <a:graphicData uri="http://schemas.openxmlformats.org/drawingml/2006/table">
            <a:tbl>
              <a:tblPr firstRow="1" bandRow="1">
                <a:tableStyleId>{69012ECD-51FC-41F1-AA8D-1B2483CD663E}</a:tableStyleId>
              </a:tblPr>
              <a:tblGrid>
                <a:gridCol w="1289050"/>
                <a:gridCol w="1747520"/>
                <a:gridCol w="6527800"/>
                <a:gridCol w="1351915"/>
              </a:tblGrid>
              <a:tr h="709295">
                <a:tc gridSpan="4">
                  <a:txBody>
                    <a:bodyPr/>
                    <a:p>
                      <a:pPr algn="ctr">
                        <a:buNone/>
                      </a:pPr>
                      <a:r>
                        <a:rPr lang="zh-CN" altLang="en-US" sz="1800" spc="600" baseline="0" dirty="0">
                          <a:solidFill>
                            <a:srgbClr val="2F436F"/>
                          </a:solidFill>
                          <a:latin typeface="微软雅黑" panose="020B0503020204020204" charset="-122"/>
                          <a:ea typeface="微软雅黑" panose="020B0503020204020204" charset="-122"/>
                          <a:sym typeface="+mn-ea"/>
                        </a:rPr>
                        <a:t>国内外文献检索情况</a:t>
                      </a:r>
                      <a:endParaRPr lang="zh-CN" altLang="en-US" sz="1800" spc="600" baseline="0" dirty="0">
                        <a:solidFill>
                          <a:srgbClr val="2F436F"/>
                        </a:solidFill>
                        <a:latin typeface="微软雅黑" panose="020B0503020204020204" charset="-122"/>
                        <a:ea typeface="微软雅黑" panose="020B0503020204020204" charset="-122"/>
                        <a:sym typeface="+mn-ea"/>
                      </a:endParaRPr>
                    </a:p>
                  </a:txBody>
                  <a:tcPr marL="88900" marR="88900" marT="47625" marB="47625" anchor="ctr">
                    <a:lnL>
                      <a:noFill/>
                    </a:lnL>
                    <a:lnR>
                      <a:noFill/>
                    </a:lnR>
                    <a:lnT>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hMerge="1">
                  <a:tcPr marL="104528" marR="104528" marT="52264" marB="522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cPr marL="104528" marR="104528" marT="52264" marB="522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cPr marL="104528" marR="104528" marT="52264" marB="522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85775">
                <a:tc>
                  <a:txBody>
                    <a:bodyPr/>
                    <a:p>
                      <a:pPr algn="ctr"/>
                      <a:r>
                        <a:rPr lang="zh-CN" altLang="en-US" sz="1600" b="1" spc="60" baseline="0" dirty="0">
                          <a:solidFill>
                            <a:schemeClr val="bg1"/>
                          </a:solidFill>
                          <a:latin typeface="微软雅黑" panose="020B0503020204020204" charset="-122"/>
                          <a:ea typeface="微软雅黑" panose="020B0503020204020204" charset="-122"/>
                        </a:rPr>
                        <a:t>数据库</a:t>
                      </a:r>
                      <a:endParaRPr lang="zh-CN" altLang="en-US" sz="1600" b="1" spc="60" baseline="0" dirty="0">
                        <a:solidFill>
                          <a:schemeClr val="bg1"/>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436F"/>
                    </a:solidFill>
                  </a:tcPr>
                </a:tc>
                <a:tc>
                  <a:txBody>
                    <a:bodyPr/>
                    <a:p>
                      <a:pPr algn="ctr"/>
                      <a:r>
                        <a:rPr lang="zh-CN" altLang="en-US" sz="1600" b="1" spc="60" baseline="0" dirty="0">
                          <a:solidFill>
                            <a:schemeClr val="bg1"/>
                          </a:solidFill>
                          <a:latin typeface="微软雅黑" panose="020B0503020204020204" charset="-122"/>
                          <a:ea typeface="微软雅黑" panose="020B0503020204020204" charset="-122"/>
                        </a:rPr>
                        <a:t>核心检索词</a:t>
                      </a:r>
                      <a:endParaRPr lang="zh-CN" altLang="en-US" sz="1600" b="1" spc="60" baseline="0" dirty="0">
                        <a:solidFill>
                          <a:schemeClr val="bg1"/>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436F"/>
                    </a:solidFill>
                  </a:tcPr>
                </a:tc>
                <a:tc>
                  <a:txBody>
                    <a:bodyPr/>
                    <a:p>
                      <a:pPr algn="ctr"/>
                      <a:r>
                        <a:rPr lang="zh-CN" altLang="en-US" sz="1600" b="1" spc="60" baseline="0" dirty="0">
                          <a:solidFill>
                            <a:schemeClr val="bg1"/>
                          </a:solidFill>
                          <a:latin typeface="微软雅黑" panose="020B0503020204020204" charset="-122"/>
                          <a:ea typeface="微软雅黑" panose="020B0503020204020204" charset="-122"/>
                        </a:rPr>
                        <a:t>检索式</a:t>
                      </a:r>
                      <a:endParaRPr lang="zh-CN" altLang="en-US" sz="1600" b="1" spc="60" baseline="0" dirty="0">
                        <a:solidFill>
                          <a:schemeClr val="bg1"/>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436F"/>
                    </a:solidFill>
                  </a:tcPr>
                </a:tc>
                <a:tc>
                  <a:txBody>
                    <a:bodyPr/>
                    <a:p>
                      <a:pPr algn="ctr"/>
                      <a:r>
                        <a:rPr lang="zh-CN" altLang="en-US" sz="1600" b="1" spc="60" baseline="0" dirty="0">
                          <a:solidFill>
                            <a:schemeClr val="bg1"/>
                          </a:solidFill>
                          <a:latin typeface="微软雅黑" panose="020B0503020204020204" charset="-122"/>
                          <a:ea typeface="微软雅黑" panose="020B0503020204020204" charset="-122"/>
                        </a:rPr>
                        <a:t>检索结果</a:t>
                      </a:r>
                      <a:endParaRPr lang="zh-CN" altLang="en-US" sz="1600" b="1" spc="60" baseline="0" dirty="0">
                        <a:solidFill>
                          <a:schemeClr val="bg1"/>
                        </a:solidFill>
                        <a:latin typeface="微软雅黑" panose="020B0503020204020204" charset="-122"/>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436F"/>
                    </a:solidFill>
                  </a:tcPr>
                </a:tc>
              </a:tr>
              <a:tr h="453390">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3390">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2755">
                <a:tc>
                  <a:txBody>
                    <a:bodyPr/>
                    <a:p>
                      <a:pPr algn="ctr"/>
                      <a:endParaRPr lang="zh-CN" altLang="en-US" sz="1000" spc="60" baseline="0">
                        <a:latin typeface="Arial" panose="020B0604020202020204" pitchFamily="34" charset="0"/>
                        <a:ea typeface="Wingdings" panose="05000000000000000000" charset="0"/>
                        <a:cs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en-US" altLang="zh-CN" sz="1000" spc="60" baseline="0">
                        <a:latin typeface="Arial" panose="020B0604020202020204" pitchFamily="34" charset="0"/>
                        <a:ea typeface="Wingdings" panose="05000000000000000000" charset="0"/>
                        <a:cs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r h="453390">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dirty="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c>
                  <a:txBody>
                    <a:bodyPr/>
                    <a:p>
                      <a:pPr algn="ctr"/>
                      <a:endParaRPr lang="zh-CN" altLang="en-US" sz="1000" spc="60" baseline="0">
                        <a:latin typeface="Arial" panose="020B0604020202020204" pitchFamily="34" charset="0"/>
                        <a:ea typeface="Wingdings" panose="05000000000000000000"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1F7"/>
                    </a:solidFill>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315926" y="2399856"/>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b="1" dirty="0">
                <a:solidFill>
                  <a:schemeClr val="bg1"/>
                </a:solidFill>
                <a:latin typeface="Times New Roman" panose="02020603050405020304" pitchFamily="18" charset="0"/>
                <a:ea typeface="汉仪润圆-65简" panose="00020600040101010101" charset="-122"/>
                <a:cs typeface="Times New Roman" panose="02020603050405020304" pitchFamily="18" charset="0"/>
              </a:rPr>
              <a:t>3</a:t>
            </a:r>
            <a:endParaRPr lang="en-US" altLang="zh-CN" sz="12000" b="1" dirty="0">
              <a:solidFill>
                <a:schemeClr val="bg1"/>
              </a:solidFill>
              <a:latin typeface="Times New Roman" panose="02020603050405020304" pitchFamily="18" charset="0"/>
              <a:ea typeface="汉仪润圆-65简" panose="00020600040101010101" charset="-122"/>
              <a:cs typeface="Times New Roman" panose="02020603050405020304" pitchFamily="18" charset="0"/>
            </a:endParaRPr>
          </a:p>
        </p:txBody>
      </p:sp>
      <p:sp>
        <p:nvSpPr>
          <p:cNvPr id="2" name="矩形 1"/>
          <p:cNvSpPr/>
          <p:nvPr/>
        </p:nvSpPr>
        <p:spPr bwMode="auto">
          <a:xfrm>
            <a:off x="4516294" y="2763163"/>
            <a:ext cx="3230880" cy="1014730"/>
          </a:xfrm>
          <a:prstGeom prst="rect">
            <a:avLst/>
          </a:prstGeom>
          <a:noFill/>
        </p:spPr>
        <p:txBody>
          <a:bodyPr wrap="none">
            <a:spAutoFit/>
          </a:bodyPr>
          <a:lstStyle/>
          <a:p>
            <a:pPr>
              <a:defRPr/>
            </a:pPr>
            <a:r>
              <a:rPr lang="zh-CN" altLang="en-US" sz="6000" b="1" kern="100">
                <a:solidFill>
                  <a:srgbClr val="2F436F"/>
                </a:solidFill>
                <a:latin typeface="微软雅黑" panose="020B0503020204020204" charset="-122"/>
                <a:ea typeface="微软雅黑" panose="020B0503020204020204" charset="-122"/>
                <a:cs typeface="Times New Roman" panose="02020603050405020304" pitchFamily="18" charset="0"/>
              </a:rPr>
              <a:t>课题分析</a:t>
            </a:r>
            <a:endParaRPr lang="zh-CN" altLang="en-US" sz="6000" b="1" kern="100">
              <a:solidFill>
                <a:srgbClr val="2F436F"/>
              </a:solidFill>
              <a:latin typeface="微软雅黑" panose="020B0503020204020204" charset="-122"/>
              <a:ea typeface="微软雅黑" panose="020B0503020204020204" charset="-122"/>
              <a:cs typeface="Times New Roman" panose="02020603050405020304" pitchFamily="18" charset="0"/>
            </a:endParaRPr>
          </a:p>
        </p:txBody>
      </p:sp>
      <p:sp>
        <p:nvSpPr>
          <p:cNvPr id="5" name="椭圆 4"/>
          <p:cNvSpPr/>
          <p:nvPr>
            <p:custDataLst>
              <p:tags r:id="rId1"/>
            </p:custDataLst>
          </p:nvPr>
        </p:nvSpPr>
        <p:spPr>
          <a:xfrm>
            <a:off x="10334625" y="685800"/>
            <a:ext cx="533400" cy="533400"/>
          </a:xfrm>
          <a:prstGeom prst="ellipse">
            <a:avLst/>
          </a:prstGeom>
          <a:noFill/>
          <a:ln w="38100">
            <a:solidFill>
              <a:srgbClr val="2F436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任意多边形: 形状 4"/>
          <p:cNvSpPr/>
          <p:nvPr>
            <p:custDataLst>
              <p:tags r:id="rId2"/>
            </p:custDataLst>
          </p:nvPr>
        </p:nvSpPr>
        <p:spPr>
          <a:xfrm>
            <a:off x="11074402" y="5660572"/>
            <a:ext cx="1117599" cy="1197428"/>
          </a:xfrm>
          <a:custGeom>
            <a:avLst/>
            <a:gdLst>
              <a:gd name="connsiteX0" fmla="*/ 921657 w 1117599"/>
              <a:gd name="connsiteY0" fmla="*/ 0 h 1197428"/>
              <a:gd name="connsiteX1" fmla="*/ 1107403 w 1117599"/>
              <a:gd name="connsiteY1" fmla="*/ 18725 h 1197428"/>
              <a:gd name="connsiteX2" fmla="*/ 1117599 w 1117599"/>
              <a:gd name="connsiteY2" fmla="*/ 21347 h 1197428"/>
              <a:gd name="connsiteX3" fmla="*/ 1117599 w 1117599"/>
              <a:gd name="connsiteY3" fmla="*/ 1197428 h 1197428"/>
              <a:gd name="connsiteX4" fmla="*/ 46670 w 1117599"/>
              <a:gd name="connsiteY4" fmla="*/ 1197428 h 1197428"/>
              <a:gd name="connsiteX5" fmla="*/ 18725 w 1117599"/>
              <a:gd name="connsiteY5" fmla="*/ 1107403 h 1197428"/>
              <a:gd name="connsiteX6" fmla="*/ 0 w 1117599"/>
              <a:gd name="connsiteY6" fmla="*/ 921657 h 1197428"/>
              <a:gd name="connsiteX7" fmla="*/ 921657 w 1117599"/>
              <a:gd name="connsiteY7" fmla="*/ 0 h 119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599" h="1197428">
                <a:moveTo>
                  <a:pt x="921657" y="0"/>
                </a:moveTo>
                <a:cubicBezTo>
                  <a:pt x="985284" y="0"/>
                  <a:pt x="1047405" y="6448"/>
                  <a:pt x="1107403" y="18725"/>
                </a:cubicBezTo>
                <a:lnTo>
                  <a:pt x="1117599" y="21347"/>
                </a:lnTo>
                <a:lnTo>
                  <a:pt x="1117599" y="1197428"/>
                </a:lnTo>
                <a:lnTo>
                  <a:pt x="46670" y="1197428"/>
                </a:lnTo>
                <a:lnTo>
                  <a:pt x="18725" y="1107403"/>
                </a:lnTo>
                <a:cubicBezTo>
                  <a:pt x="6448" y="1047406"/>
                  <a:pt x="0" y="985284"/>
                  <a:pt x="0" y="921657"/>
                </a:cubicBezTo>
                <a:cubicBezTo>
                  <a:pt x="0" y="412640"/>
                  <a:pt x="412640" y="0"/>
                  <a:pt x="921657" y="0"/>
                </a:cubicBezTo>
                <a:close/>
              </a:path>
            </a:pathLst>
          </a:custGeom>
          <a:solidFill>
            <a:srgbClr val="2F436F"/>
          </a:solidFill>
          <a:ln>
            <a:solidFill>
              <a:srgbClr val="2F436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8" name="弧形 7"/>
          <p:cNvSpPr/>
          <p:nvPr/>
        </p:nvSpPr>
        <p:spPr>
          <a:xfrm rot="2760000">
            <a:off x="-483870" y="-448310"/>
            <a:ext cx="2729865" cy="2886075"/>
          </a:xfrm>
          <a:prstGeom prst="arc">
            <a:avLst>
              <a:gd name="adj1" fmla="val 16200000"/>
              <a:gd name="adj2" fmla="val 4929030"/>
            </a:avLst>
          </a:prstGeom>
          <a:ln w="38100">
            <a:solidFill>
              <a:srgbClr val="68779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 name="图形 13"/>
          <p:cNvPicPr>
            <a:picLocks noChangeAspect="1"/>
          </p:cNvPicPr>
          <p:nvPr/>
        </p:nvPicPr>
        <p:blipFill>
          <a:blip r:embed="rId3"/>
          <a:stretch>
            <a:fillRect/>
          </a:stretch>
        </p:blipFill>
        <p:spPr>
          <a:xfrm>
            <a:off x="11280350" y="246798"/>
            <a:ext cx="705702" cy="705702"/>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7" grpId="0" bldLvl="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3636010" cy="768350"/>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sym typeface="+mn-ea"/>
              </a:rPr>
              <a:t>第三个标题——图标题</a:t>
            </a:r>
            <a:endParaRPr lang="zh-CN" altLang="en-US" sz="2400" b="1" dirty="0">
              <a:solidFill>
                <a:srgbClr val="2F436F"/>
              </a:solidFill>
              <a:latin typeface="微软雅黑" panose="020B0503020204020204" charset="-122"/>
              <a:ea typeface="微软雅黑" panose="020B0503020204020204" charset="-122"/>
            </a:endParaRPr>
          </a:p>
          <a:p>
            <a:pPr algn="l"/>
            <a:endParaRPr lang="zh-CN" altLang="en-US" sz="2000" dirty="0">
              <a:solidFill>
                <a:srgbClr val="2F436F"/>
              </a:solidFill>
              <a:latin typeface="汉仪润圆-65简" panose="00020600040101010101" charset="-122"/>
              <a:ea typeface="汉仪润圆-65简" panose="00020600040101010101"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sp>
        <p:nvSpPr>
          <p:cNvPr id="7" name="矩形: 圆角 2"/>
          <p:cNvSpPr/>
          <p:nvPr>
            <p:custDataLst>
              <p:tags r:id="rId2"/>
            </p:custDataLst>
          </p:nvPr>
        </p:nvSpPr>
        <p:spPr>
          <a:xfrm>
            <a:off x="695324" y="1286156"/>
            <a:ext cx="10801351" cy="4802181"/>
          </a:xfrm>
          <a:prstGeom prst="roundRect">
            <a:avLst>
              <a:gd name="adj" fmla="val 5632"/>
            </a:avLst>
          </a:prstGeom>
          <a:solidFill>
            <a:schemeClr val="bg1">
              <a:lumMod val="95000"/>
            </a:schemeClr>
          </a:solidFill>
          <a:ln>
            <a:noFill/>
          </a:ln>
          <a:effectLst>
            <a:outerShdw blurRad="127000" sx="101000" sy="101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矩形 9"/>
          <p:cNvSpPr/>
          <p:nvPr>
            <p:custDataLst>
              <p:tags r:id="rId3"/>
            </p:custDataLst>
          </p:nvPr>
        </p:nvSpPr>
        <p:spPr>
          <a:xfrm>
            <a:off x="2538942" y="2443957"/>
            <a:ext cx="8403306" cy="3596640"/>
          </a:xfrm>
          <a:prstGeom prst="rect">
            <a:avLst/>
          </a:prstGeom>
        </p:spPr>
        <p:txBody>
          <a:bodyPr wrap="square" tIns="0" bIns="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一、问题现状（600字左右）——用数据支持，这里多多放图</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3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分为几部分来说、突出关键词</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3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1. 数据图（重头）——EPS、国家统计局、网络图片——正好跟着上一pa的事实检索结果顺着说下来</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3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2. 政策梳理图（1张）——肯定要放。搜研报</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3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3. PEST放这里！！一张图，不需要文字。</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3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4. 相关定义的阐释可能前置（如数字确权）——文献请输入内容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请输入内容请输入内容请输入内容请输入内容请输入内容请输入内容</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30000"/>
              </a:lnSpc>
              <a:spcBef>
                <a:spcPts val="0"/>
              </a:spcBef>
              <a:spcAft>
                <a:spcPts val="0"/>
              </a:spcAft>
              <a:buClrTx/>
              <a:buSzTx/>
              <a:buFontTx/>
              <a:buNone/>
              <a:defRPr/>
            </a:pP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30000"/>
              </a:lnSpc>
              <a:spcBef>
                <a:spcPts val="0"/>
              </a:spcBef>
              <a:spcAft>
                <a:spcPts val="0"/>
              </a:spcAft>
              <a:buClrTx/>
              <a:buSzTx/>
              <a:buFontTx/>
              <a:buNone/>
              <a:defRPr/>
            </a:pP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p:txBody>
      </p:sp>
      <p:sp>
        <p:nvSpPr>
          <p:cNvPr id="12" name="矩形 11"/>
          <p:cNvSpPr/>
          <p:nvPr>
            <p:custDataLst>
              <p:tags r:id="rId4"/>
            </p:custDataLst>
          </p:nvPr>
        </p:nvSpPr>
        <p:spPr>
          <a:xfrm>
            <a:off x="1249750" y="2256085"/>
            <a:ext cx="669788" cy="28613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014F8E"/>
                </a:solidFill>
                <a:effectLst/>
                <a:uLnTx/>
                <a:uFillTx/>
                <a:latin typeface="微软雅黑 Light" panose="020B0502040204020203" pitchFamily="34" charset="-122"/>
                <a:ea typeface="微软雅黑 Light" panose="020B0502040204020203" pitchFamily="34" charset="-122"/>
                <a:cs typeface="+mn-cs"/>
              </a:rPr>
              <a:t>请输入</a:t>
            </a:r>
            <a:r>
              <a:rPr kumimoji="0" lang="zh-CN" altLang="en-US" sz="3600" b="0" i="0" u="none" strike="noStrike" kern="1200" cap="none" spc="0" normalizeH="0" baseline="0" noProof="0" dirty="0">
                <a:ln>
                  <a:noFill/>
                </a:ln>
                <a:solidFill>
                  <a:srgbClr val="014F8E"/>
                </a:solidFill>
                <a:effectLst/>
                <a:uLnTx/>
                <a:uFillTx/>
                <a:latin typeface="微软雅黑 Light" panose="020B0502040204020203" pitchFamily="34" charset="-122"/>
                <a:ea typeface="微软雅黑 Light" panose="020B0502040204020203" pitchFamily="34" charset="-122"/>
                <a:cs typeface="+mn-cs"/>
              </a:rPr>
              <a:t>标题</a:t>
            </a:r>
            <a:endParaRPr kumimoji="0" lang="zh-CN" altLang="en-US" sz="3600" b="0" i="0" u="none" strike="noStrike" kern="1200" cap="none" spc="0" normalizeH="0" baseline="0" noProof="0" dirty="0">
              <a:ln>
                <a:noFill/>
              </a:ln>
              <a:solidFill>
                <a:srgbClr val="014F8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3" name="直接连接符 12"/>
          <p:cNvCxnSpPr/>
          <p:nvPr>
            <p:custDataLst>
              <p:tags r:id="rId5"/>
            </p:custDataLst>
          </p:nvPr>
        </p:nvCxnSpPr>
        <p:spPr>
          <a:xfrm>
            <a:off x="2229239" y="3162935"/>
            <a:ext cx="0" cy="104862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6"/>
            </p:custDataLst>
          </p:nvPr>
        </p:nvSpPr>
        <p:spPr>
          <a:xfrm>
            <a:off x="6137923" y="1230037"/>
            <a:ext cx="1205345" cy="212365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b="0" i="0" u="none" strike="noStrike" kern="1200" cap="none" spc="0" normalizeH="0" baseline="0" noProof="0" dirty="0">
                <a:ln>
                  <a:noFill/>
                </a:ln>
                <a:solidFill>
                  <a:srgbClr val="014F8E">
                    <a:alpha val="90000"/>
                  </a:srgbClr>
                </a:solidFill>
                <a:effectLst/>
                <a:uLnTx/>
                <a:uFillTx/>
                <a:latin typeface="Arial Black" panose="020B0A04020102020204"/>
                <a:ea typeface="微软雅黑 Light" panose="020B0502040204020203" pitchFamily="34" charset="-122"/>
                <a:cs typeface="+mn-cs"/>
              </a:rPr>
              <a:t>“</a:t>
            </a:r>
            <a:endParaRPr kumimoji="0" lang="zh-CN" altLang="en-US" sz="13800" b="0" i="0" u="none" strike="noStrike" kern="1200" cap="none" spc="0" normalizeH="0" baseline="0" noProof="0" dirty="0">
              <a:ln>
                <a:noFill/>
              </a:ln>
              <a:solidFill>
                <a:srgbClr val="014F8E">
                  <a:alpha val="90000"/>
                </a:srgbClr>
              </a:solidFill>
              <a:effectLst/>
              <a:uLnTx/>
              <a:uFillTx/>
              <a:latin typeface="Arial Black" panose="020B0A04020102020204"/>
              <a:ea typeface="微软雅黑 Light" panose="020B0502040204020203" pitchFamily="34" charset="-122"/>
              <a:cs typeface="+mn-cs"/>
            </a:endParaRPr>
          </a:p>
        </p:txBody>
      </p:sp>
      <p:sp>
        <p:nvSpPr>
          <p:cNvPr id="17" name="文本框 16"/>
          <p:cNvSpPr txBox="1"/>
          <p:nvPr>
            <p:custDataLst>
              <p:tags r:id="rId7"/>
            </p:custDataLst>
          </p:nvPr>
        </p:nvSpPr>
        <p:spPr>
          <a:xfrm>
            <a:off x="6137923" y="4743090"/>
            <a:ext cx="1205345" cy="2123658"/>
          </a:xfrm>
          <a:prstGeom prst="rect">
            <a:avLst/>
          </a:prstGeom>
          <a:noFill/>
        </p:spPr>
        <p:txBody>
          <a:bodyPr wrap="square" lIns="0" tIns="0" rIns="0" bIns="0"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b="0" i="0" u="none" strike="noStrike" kern="1200" cap="none" spc="0" normalizeH="0" baseline="0" noProof="0" dirty="0">
                <a:ln>
                  <a:noFill/>
                </a:ln>
                <a:solidFill>
                  <a:srgbClr val="014F8E">
                    <a:alpha val="90000"/>
                  </a:srgbClr>
                </a:solidFill>
                <a:effectLst/>
                <a:uLnTx/>
                <a:uFillTx/>
                <a:latin typeface="Arial Black" panose="020B0A04020102020204"/>
                <a:ea typeface="微软雅黑 Light" panose="020B0502040204020203" pitchFamily="34" charset="-122"/>
                <a:cs typeface="+mn-cs"/>
              </a:rPr>
              <a:t>”</a:t>
            </a:r>
            <a:endParaRPr kumimoji="0" lang="zh-CN" altLang="en-US" sz="13800" b="0" i="0" u="none" strike="noStrike" kern="1200" cap="none" spc="0" normalizeH="0" baseline="0" noProof="0" dirty="0">
              <a:ln>
                <a:noFill/>
              </a:ln>
              <a:solidFill>
                <a:srgbClr val="014F8E">
                  <a:alpha val="90000"/>
                </a:srgbClr>
              </a:solidFill>
              <a:effectLst/>
              <a:uLnTx/>
              <a:uFillTx/>
              <a:latin typeface="Arial Black" panose="020B0A04020102020204"/>
              <a:ea typeface="微软雅黑 Light" panose="020B0502040204020203" pitchFamily="34" charset="-122"/>
              <a:cs typeface="+mn-cs"/>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46037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sp>
        <p:nvSpPr>
          <p:cNvPr id="18" name="矩形 17"/>
          <p:cNvSpPr>
            <a:spLocks noChangeArrowheads="1"/>
          </p:cNvSpPr>
          <p:nvPr>
            <p:custDataLst>
              <p:tags r:id="rId2"/>
            </p:custDataLst>
          </p:nvPr>
        </p:nvSpPr>
        <p:spPr bwMode="auto">
          <a:xfrm>
            <a:off x="1661371" y="4851016"/>
            <a:ext cx="888435" cy="79453"/>
          </a:xfrm>
          <a:prstGeom prst="rect">
            <a:avLst/>
          </a:prstGeom>
          <a:solidFill>
            <a:schemeClr val="tx2">
              <a:lumMod val="75000"/>
              <a:lumOff val="25000"/>
            </a:schemeClr>
          </a:solidFill>
          <a:ln w="15875" algn="ctr">
            <a:noFill/>
            <a:miter lim="800000"/>
          </a:ln>
        </p:spPr>
        <p:txBody>
          <a:bodyPr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7" name="矩形 6"/>
          <p:cNvSpPr>
            <a:spLocks noChangeArrowheads="1"/>
          </p:cNvSpPr>
          <p:nvPr>
            <p:custDataLst>
              <p:tags r:id="rId3"/>
            </p:custDataLst>
          </p:nvPr>
        </p:nvSpPr>
        <p:spPr bwMode="auto">
          <a:xfrm rot="5400000">
            <a:off x="1361894" y="5100833"/>
            <a:ext cx="586729" cy="84037"/>
          </a:xfrm>
          <a:prstGeom prst="rect">
            <a:avLst/>
          </a:prstGeom>
          <a:solidFill>
            <a:schemeClr val="tx2">
              <a:lumMod val="75000"/>
              <a:lumOff val="25000"/>
            </a:schemeClr>
          </a:solidFill>
          <a:ln w="15875" algn="ctr">
            <a:noFill/>
            <a:miter lim="800000"/>
          </a:ln>
        </p:spPr>
        <p:txBody>
          <a:bodyPr rot="10800000" vert="eaVert"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10" name="矩形 9"/>
          <p:cNvSpPr>
            <a:spLocks noChangeArrowheads="1"/>
          </p:cNvSpPr>
          <p:nvPr>
            <p:custDataLst>
              <p:tags r:id="rId4"/>
            </p:custDataLst>
          </p:nvPr>
        </p:nvSpPr>
        <p:spPr bwMode="auto">
          <a:xfrm rot="5400000">
            <a:off x="2215186" y="5103126"/>
            <a:ext cx="586729" cy="82509"/>
          </a:xfrm>
          <a:prstGeom prst="rect">
            <a:avLst/>
          </a:prstGeom>
          <a:solidFill>
            <a:schemeClr val="tx2">
              <a:lumMod val="75000"/>
              <a:lumOff val="25000"/>
            </a:schemeClr>
          </a:solidFill>
          <a:ln w="15875" algn="ctr">
            <a:noFill/>
            <a:miter lim="800000"/>
          </a:ln>
        </p:spPr>
        <p:txBody>
          <a:bodyPr rot="10800000" vert="eaVert"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21" name="任意多边形: 形状 20"/>
          <p:cNvSpPr>
            <a:spLocks noEditPoints="1"/>
          </p:cNvSpPr>
          <p:nvPr>
            <p:custDataLst>
              <p:tags r:id="rId5"/>
            </p:custDataLst>
          </p:nvPr>
        </p:nvSpPr>
        <p:spPr bwMode="auto">
          <a:xfrm>
            <a:off x="701824" y="1601090"/>
            <a:ext cx="2817519" cy="3072685"/>
          </a:xfrm>
          <a:custGeom>
            <a:avLst/>
            <a:gdLst>
              <a:gd name="T0" fmla="*/ 2147483647 w 2676"/>
              <a:gd name="T1" fmla="*/ 2147483647 h 2848"/>
              <a:gd name="T2" fmla="*/ 2147483647 w 2676"/>
              <a:gd name="T3" fmla="*/ 2147483647 h 2848"/>
              <a:gd name="T4" fmla="*/ 2147483647 w 2676"/>
              <a:gd name="T5" fmla="*/ 2147483647 h 2848"/>
              <a:gd name="T6" fmla="*/ 0 w 2676"/>
              <a:gd name="T7" fmla="*/ 2147483647 h 2848"/>
              <a:gd name="T8" fmla="*/ 2147483647 w 2676"/>
              <a:gd name="T9" fmla="*/ 2147483647 h 2848"/>
              <a:gd name="T10" fmla="*/ 2147483647 w 2676"/>
              <a:gd name="T11" fmla="*/ 2147483647 h 2848"/>
              <a:gd name="T12" fmla="*/ 2147483647 w 2676"/>
              <a:gd name="T13" fmla="*/ 2147483647 h 2848"/>
              <a:gd name="T14" fmla="*/ 2147483647 w 2676"/>
              <a:gd name="T15" fmla="*/ 0 h 2848"/>
              <a:gd name="T16" fmla="*/ 2147483647 w 2676"/>
              <a:gd name="T17" fmla="*/ 2147483647 h 2848"/>
              <a:gd name="T18" fmla="*/ 2147483647 w 2676"/>
              <a:gd name="T19" fmla="*/ 2147483647 h 2848"/>
              <a:gd name="T20" fmla="*/ 2147483647 w 2676"/>
              <a:gd name="T21" fmla="*/ 2147483647 h 2848"/>
              <a:gd name="T22" fmla="*/ 2147483647 w 2676"/>
              <a:gd name="T23" fmla="*/ 2147483647 h 2848"/>
              <a:gd name="T24" fmla="*/ 2147483647 w 2676"/>
              <a:gd name="T25" fmla="*/ 2147483647 h 2848"/>
              <a:gd name="T26" fmla="*/ 2147483647 w 2676"/>
              <a:gd name="T27" fmla="*/ 2147483647 h 2848"/>
              <a:gd name="T28" fmla="*/ 2147483647 w 2676"/>
              <a:gd name="T29" fmla="*/ 2147483647 h 2848"/>
              <a:gd name="T30" fmla="*/ 2147483647 w 2676"/>
              <a:gd name="T31" fmla="*/ 2147483647 h 2848"/>
              <a:gd name="T32" fmla="*/ 2147483647 w 2676"/>
              <a:gd name="T33" fmla="*/ 2147483647 h 2848"/>
              <a:gd name="T34" fmla="*/ 2147483647 w 2676"/>
              <a:gd name="T35" fmla="*/ 2147483647 h 2848"/>
              <a:gd name="T36" fmla="*/ 2147483647 w 2676"/>
              <a:gd name="T37" fmla="*/ 2147483647 h 2848"/>
              <a:gd name="T38" fmla="*/ 2147483647 w 2676"/>
              <a:gd name="T39" fmla="*/ 2147483647 h 2848"/>
              <a:gd name="T40" fmla="*/ 2147483647 w 2676"/>
              <a:gd name="T41" fmla="*/ 2147483647 h 2848"/>
              <a:gd name="T42" fmla="*/ 2147483647 w 2676"/>
              <a:gd name="T43" fmla="*/ 2147483647 h 2848"/>
              <a:gd name="T44" fmla="*/ 2147483647 w 2676"/>
              <a:gd name="T45" fmla="*/ 2147483647 h 2848"/>
              <a:gd name="T46" fmla="*/ 2147483647 w 2676"/>
              <a:gd name="T47" fmla="*/ 2147483647 h 2848"/>
              <a:gd name="T48" fmla="*/ 2147483647 w 2676"/>
              <a:gd name="T49" fmla="*/ 2147483647 h 2848"/>
              <a:gd name="T50" fmla="*/ 2147483647 w 2676"/>
              <a:gd name="T51" fmla="*/ 2147483647 h 2848"/>
              <a:gd name="T52" fmla="*/ 2147483647 w 2676"/>
              <a:gd name="T53" fmla="*/ 2147483647 h 2848"/>
              <a:gd name="T54" fmla="*/ 2147483647 w 2676"/>
              <a:gd name="T55" fmla="*/ 2147483647 h 2848"/>
              <a:gd name="T56" fmla="*/ 2147483647 w 2676"/>
              <a:gd name="T57" fmla="*/ 2147483647 h 2848"/>
              <a:gd name="T58" fmla="*/ 2147483647 w 2676"/>
              <a:gd name="T59" fmla="*/ 2147483647 h 2848"/>
              <a:gd name="T60" fmla="*/ 2147483647 w 2676"/>
              <a:gd name="T61" fmla="*/ 2147483647 h 2848"/>
              <a:gd name="T62" fmla="*/ 2147483647 w 2676"/>
              <a:gd name="T63" fmla="*/ 2147483647 h 2848"/>
              <a:gd name="T64" fmla="*/ 2147483647 w 2676"/>
              <a:gd name="T65" fmla="*/ 2147483647 h 2848"/>
              <a:gd name="T66" fmla="*/ 2147483647 w 2676"/>
              <a:gd name="T67" fmla="*/ 2147483647 h 2848"/>
              <a:gd name="T68" fmla="*/ 2147483647 w 2676"/>
              <a:gd name="T69" fmla="*/ 2147483647 h 2848"/>
              <a:gd name="T70" fmla="*/ 2147483647 w 2676"/>
              <a:gd name="T71" fmla="*/ 2147483647 h 2848"/>
              <a:gd name="T72" fmla="*/ 2147483647 w 2676"/>
              <a:gd name="T73" fmla="*/ 2147483647 h 2848"/>
              <a:gd name="T74" fmla="*/ 2147483647 w 2676"/>
              <a:gd name="T75" fmla="*/ 2147483647 h 2848"/>
              <a:gd name="T76" fmla="*/ 2147483647 w 2676"/>
              <a:gd name="T77" fmla="*/ 2147483647 h 2848"/>
              <a:gd name="T78" fmla="*/ 2147483647 w 2676"/>
              <a:gd name="T79" fmla="*/ 2147483647 h 2848"/>
              <a:gd name="T80" fmla="*/ 2147483647 w 2676"/>
              <a:gd name="T81" fmla="*/ 2147483647 h 2848"/>
              <a:gd name="T82" fmla="*/ 2147483647 w 2676"/>
              <a:gd name="T83" fmla="*/ 2147483647 h 2848"/>
              <a:gd name="T84" fmla="*/ 2147483647 w 2676"/>
              <a:gd name="T85" fmla="*/ 2147483647 h 2848"/>
              <a:gd name="T86" fmla="*/ 2147483647 w 2676"/>
              <a:gd name="T87" fmla="*/ 2147483647 h 2848"/>
              <a:gd name="T88" fmla="*/ 2147483647 w 2676"/>
              <a:gd name="T89" fmla="*/ 2147483647 h 2848"/>
              <a:gd name="T90" fmla="*/ 2147483647 w 2676"/>
              <a:gd name="T91" fmla="*/ 2147483647 h 2848"/>
              <a:gd name="T92" fmla="*/ 2147483647 w 2676"/>
              <a:gd name="T93" fmla="*/ 2147483647 h 2848"/>
              <a:gd name="T94" fmla="*/ 2147483647 w 2676"/>
              <a:gd name="T95" fmla="*/ 2147483647 h 2848"/>
              <a:gd name="T96" fmla="*/ 2147483647 w 2676"/>
              <a:gd name="T97" fmla="*/ 2147483647 h 2848"/>
              <a:gd name="T98" fmla="*/ 2147483647 w 2676"/>
              <a:gd name="T99" fmla="*/ 2147483647 h 2848"/>
              <a:gd name="T100" fmla="*/ 2147483647 w 2676"/>
              <a:gd name="T101" fmla="*/ 2147483647 h 2848"/>
              <a:gd name="T102" fmla="*/ 2147483647 w 2676"/>
              <a:gd name="T103" fmla="*/ 2147483647 h 2848"/>
              <a:gd name="T104" fmla="*/ 2147483647 w 2676"/>
              <a:gd name="T105" fmla="*/ 2147483647 h 2848"/>
              <a:gd name="T106" fmla="*/ 2147483647 w 2676"/>
              <a:gd name="T107" fmla="*/ 2147483647 h 2848"/>
              <a:gd name="T108" fmla="*/ 2147483647 w 2676"/>
              <a:gd name="T109" fmla="*/ 2147483647 h 2848"/>
              <a:gd name="T110" fmla="*/ 2147483647 w 2676"/>
              <a:gd name="T111" fmla="*/ 2147483647 h 2848"/>
              <a:gd name="T112" fmla="*/ 2147483647 w 2676"/>
              <a:gd name="T113" fmla="*/ 2147483647 h 2848"/>
              <a:gd name="T114" fmla="*/ 2147483647 w 2676"/>
              <a:gd name="T115" fmla="*/ 2147483647 h 2848"/>
              <a:gd name="T116" fmla="*/ 2147483647 w 2676"/>
              <a:gd name="T117" fmla="*/ 2147483647 h 2848"/>
              <a:gd name="T118" fmla="*/ 2147483647 w 2676"/>
              <a:gd name="T119" fmla="*/ 2147483647 h 2848"/>
              <a:gd name="T120" fmla="*/ 2147483647 w 2676"/>
              <a:gd name="T121" fmla="*/ 2147483647 h 2848"/>
              <a:gd name="T122" fmla="*/ 2147483647 w 2676"/>
              <a:gd name="T123" fmla="*/ 2147483647 h 28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76"/>
              <a:gd name="T187" fmla="*/ 0 h 2848"/>
              <a:gd name="T188" fmla="*/ 2676 w 2676"/>
              <a:gd name="T189" fmla="*/ 2848 h 284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76" h="2848">
                <a:moveTo>
                  <a:pt x="764" y="1468"/>
                </a:moveTo>
                <a:lnTo>
                  <a:pt x="132" y="1468"/>
                </a:lnTo>
                <a:cubicBezTo>
                  <a:pt x="91" y="1468"/>
                  <a:pt x="58" y="1452"/>
                  <a:pt x="36" y="1427"/>
                </a:cubicBezTo>
                <a:cubicBezTo>
                  <a:pt x="12" y="1401"/>
                  <a:pt x="0" y="1365"/>
                  <a:pt x="0" y="1325"/>
                </a:cubicBezTo>
                <a:cubicBezTo>
                  <a:pt x="0" y="1220"/>
                  <a:pt x="16" y="1037"/>
                  <a:pt x="83" y="843"/>
                </a:cubicBezTo>
                <a:cubicBezTo>
                  <a:pt x="128" y="710"/>
                  <a:pt x="198" y="572"/>
                  <a:pt x="302" y="448"/>
                </a:cubicBezTo>
                <a:cubicBezTo>
                  <a:pt x="463" y="257"/>
                  <a:pt x="645" y="145"/>
                  <a:pt x="830" y="80"/>
                </a:cubicBezTo>
                <a:cubicBezTo>
                  <a:pt x="1014" y="16"/>
                  <a:pt x="1200" y="0"/>
                  <a:pt x="1369" y="0"/>
                </a:cubicBezTo>
                <a:cubicBezTo>
                  <a:pt x="1521" y="0"/>
                  <a:pt x="1738" y="26"/>
                  <a:pt x="1955" y="115"/>
                </a:cubicBezTo>
                <a:cubicBezTo>
                  <a:pt x="2115" y="180"/>
                  <a:pt x="2276" y="279"/>
                  <a:pt x="2412" y="426"/>
                </a:cubicBezTo>
                <a:cubicBezTo>
                  <a:pt x="2517" y="540"/>
                  <a:pt x="2583" y="667"/>
                  <a:pt x="2623" y="798"/>
                </a:cubicBezTo>
                <a:cubicBezTo>
                  <a:pt x="2669" y="953"/>
                  <a:pt x="2676" y="1113"/>
                  <a:pt x="2663" y="1258"/>
                </a:cubicBezTo>
                <a:cubicBezTo>
                  <a:pt x="2645" y="1440"/>
                  <a:pt x="2572" y="1589"/>
                  <a:pt x="2470" y="1716"/>
                </a:cubicBezTo>
                <a:cubicBezTo>
                  <a:pt x="2370" y="1841"/>
                  <a:pt x="2243" y="1944"/>
                  <a:pt x="2115" y="2036"/>
                </a:cubicBezTo>
                <a:cubicBezTo>
                  <a:pt x="1973" y="2139"/>
                  <a:pt x="1882" y="2230"/>
                  <a:pt x="1826" y="2320"/>
                </a:cubicBezTo>
                <a:cubicBezTo>
                  <a:pt x="1773" y="2408"/>
                  <a:pt x="1753" y="2497"/>
                  <a:pt x="1753" y="2597"/>
                </a:cubicBezTo>
                <a:lnTo>
                  <a:pt x="1753" y="2808"/>
                </a:lnTo>
                <a:lnTo>
                  <a:pt x="1753" y="2848"/>
                </a:lnTo>
                <a:lnTo>
                  <a:pt x="1713" y="2848"/>
                </a:lnTo>
                <a:lnTo>
                  <a:pt x="904" y="2848"/>
                </a:lnTo>
                <a:lnTo>
                  <a:pt x="864" y="2848"/>
                </a:lnTo>
                <a:lnTo>
                  <a:pt x="864" y="2808"/>
                </a:lnTo>
                <a:lnTo>
                  <a:pt x="864" y="2501"/>
                </a:lnTo>
                <a:cubicBezTo>
                  <a:pt x="864" y="2304"/>
                  <a:pt x="896" y="2146"/>
                  <a:pt x="963" y="2008"/>
                </a:cubicBezTo>
                <a:cubicBezTo>
                  <a:pt x="1029" y="1870"/>
                  <a:pt x="1127" y="1754"/>
                  <a:pt x="1258" y="1640"/>
                </a:cubicBezTo>
                <a:cubicBezTo>
                  <a:pt x="1295" y="1608"/>
                  <a:pt x="1342" y="1576"/>
                  <a:pt x="1391" y="1542"/>
                </a:cubicBezTo>
                <a:cubicBezTo>
                  <a:pt x="1526" y="1449"/>
                  <a:pt x="1684" y="1340"/>
                  <a:pt x="1684" y="1195"/>
                </a:cubicBezTo>
                <a:cubicBezTo>
                  <a:pt x="1684" y="1109"/>
                  <a:pt x="1649" y="1032"/>
                  <a:pt x="1585" y="977"/>
                </a:cubicBezTo>
                <a:cubicBezTo>
                  <a:pt x="1523" y="924"/>
                  <a:pt x="1435" y="891"/>
                  <a:pt x="1325" y="891"/>
                </a:cubicBezTo>
                <a:cubicBezTo>
                  <a:pt x="1211" y="891"/>
                  <a:pt x="1103" y="939"/>
                  <a:pt x="1020" y="1022"/>
                </a:cubicBezTo>
                <a:cubicBezTo>
                  <a:pt x="939" y="1103"/>
                  <a:pt x="882" y="1218"/>
                  <a:pt x="867" y="1355"/>
                </a:cubicBezTo>
                <a:cubicBezTo>
                  <a:pt x="865" y="1381"/>
                  <a:pt x="861" y="1405"/>
                  <a:pt x="848" y="1426"/>
                </a:cubicBezTo>
                <a:cubicBezTo>
                  <a:pt x="832" y="1452"/>
                  <a:pt x="807" y="1468"/>
                  <a:pt x="764" y="1468"/>
                </a:cubicBezTo>
                <a:close/>
                <a:moveTo>
                  <a:pt x="132" y="1388"/>
                </a:moveTo>
                <a:lnTo>
                  <a:pt x="764" y="1388"/>
                </a:lnTo>
                <a:cubicBezTo>
                  <a:pt x="774" y="1388"/>
                  <a:pt x="779" y="1387"/>
                  <a:pt x="780" y="1384"/>
                </a:cubicBezTo>
                <a:cubicBezTo>
                  <a:pt x="784" y="1378"/>
                  <a:pt x="786" y="1363"/>
                  <a:pt x="788" y="1347"/>
                </a:cubicBezTo>
                <a:cubicBezTo>
                  <a:pt x="805" y="1191"/>
                  <a:pt x="870" y="1059"/>
                  <a:pt x="963" y="966"/>
                </a:cubicBezTo>
                <a:cubicBezTo>
                  <a:pt x="1061" y="867"/>
                  <a:pt x="1190" y="811"/>
                  <a:pt x="1325" y="811"/>
                </a:cubicBezTo>
                <a:cubicBezTo>
                  <a:pt x="1455" y="811"/>
                  <a:pt x="1561" y="851"/>
                  <a:pt x="1637" y="916"/>
                </a:cubicBezTo>
                <a:cubicBezTo>
                  <a:pt x="1719" y="987"/>
                  <a:pt x="1764" y="1086"/>
                  <a:pt x="1764" y="1195"/>
                </a:cubicBezTo>
                <a:cubicBezTo>
                  <a:pt x="1764" y="1382"/>
                  <a:pt x="1588" y="1504"/>
                  <a:pt x="1436" y="1608"/>
                </a:cubicBezTo>
                <a:cubicBezTo>
                  <a:pt x="1389" y="1640"/>
                  <a:pt x="1344" y="1671"/>
                  <a:pt x="1311" y="1700"/>
                </a:cubicBezTo>
                <a:cubicBezTo>
                  <a:pt x="1187" y="1808"/>
                  <a:pt x="1095" y="1916"/>
                  <a:pt x="1034" y="2042"/>
                </a:cubicBezTo>
                <a:cubicBezTo>
                  <a:pt x="974" y="2169"/>
                  <a:pt x="944" y="2316"/>
                  <a:pt x="944" y="2501"/>
                </a:cubicBezTo>
                <a:lnTo>
                  <a:pt x="944" y="2768"/>
                </a:lnTo>
                <a:lnTo>
                  <a:pt x="1673" y="2768"/>
                </a:lnTo>
                <a:lnTo>
                  <a:pt x="1673" y="2597"/>
                </a:lnTo>
                <a:cubicBezTo>
                  <a:pt x="1673" y="2483"/>
                  <a:pt x="1696" y="2381"/>
                  <a:pt x="1758" y="2279"/>
                </a:cubicBezTo>
                <a:cubicBezTo>
                  <a:pt x="1819" y="2179"/>
                  <a:pt x="1917" y="2081"/>
                  <a:pt x="2069" y="1971"/>
                </a:cubicBezTo>
                <a:cubicBezTo>
                  <a:pt x="2191" y="1883"/>
                  <a:pt x="2313" y="1784"/>
                  <a:pt x="2408" y="1666"/>
                </a:cubicBezTo>
                <a:cubicBezTo>
                  <a:pt x="2500" y="1550"/>
                  <a:pt x="2567" y="1415"/>
                  <a:pt x="2583" y="1250"/>
                </a:cubicBezTo>
                <a:cubicBezTo>
                  <a:pt x="2596" y="1115"/>
                  <a:pt x="2590" y="966"/>
                  <a:pt x="2546" y="820"/>
                </a:cubicBezTo>
                <a:cubicBezTo>
                  <a:pt x="2510" y="701"/>
                  <a:pt x="2449" y="584"/>
                  <a:pt x="2353" y="481"/>
                </a:cubicBezTo>
                <a:cubicBezTo>
                  <a:pt x="2226" y="343"/>
                  <a:pt x="2075" y="250"/>
                  <a:pt x="1925" y="189"/>
                </a:cubicBezTo>
                <a:cubicBezTo>
                  <a:pt x="1719" y="105"/>
                  <a:pt x="1514" y="80"/>
                  <a:pt x="1369" y="80"/>
                </a:cubicBezTo>
                <a:cubicBezTo>
                  <a:pt x="1207" y="80"/>
                  <a:pt x="1030" y="95"/>
                  <a:pt x="857" y="156"/>
                </a:cubicBezTo>
                <a:cubicBezTo>
                  <a:pt x="684" y="216"/>
                  <a:pt x="514" y="321"/>
                  <a:pt x="363" y="500"/>
                </a:cubicBezTo>
                <a:cubicBezTo>
                  <a:pt x="266" y="614"/>
                  <a:pt x="201" y="744"/>
                  <a:pt x="158" y="869"/>
                </a:cubicBezTo>
                <a:cubicBezTo>
                  <a:pt x="95" y="1053"/>
                  <a:pt x="80" y="1226"/>
                  <a:pt x="80" y="1325"/>
                </a:cubicBezTo>
                <a:cubicBezTo>
                  <a:pt x="80" y="1346"/>
                  <a:pt x="85" y="1363"/>
                  <a:pt x="95" y="1374"/>
                </a:cubicBezTo>
                <a:cubicBezTo>
                  <a:pt x="103" y="1383"/>
                  <a:pt x="115" y="1388"/>
                  <a:pt x="132" y="1388"/>
                </a:cubicBezTo>
                <a:close/>
              </a:path>
            </a:pathLst>
          </a:custGeom>
          <a:solidFill>
            <a:schemeClr val="tx2">
              <a:lumMod val="75000"/>
              <a:lumOff val="25000"/>
            </a:schemeClr>
          </a:solidFill>
          <a:ln w="9525">
            <a:noFill/>
            <a:rou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nvGrpSpPr>
          <p:cNvPr id="27" name="组合 26"/>
          <p:cNvGrpSpPr/>
          <p:nvPr/>
        </p:nvGrpSpPr>
        <p:grpSpPr>
          <a:xfrm>
            <a:off x="9331720" y="2155825"/>
            <a:ext cx="2164955" cy="3364076"/>
            <a:chOff x="9331720" y="2155825"/>
            <a:chExt cx="2164955" cy="3364076"/>
          </a:xfrm>
        </p:grpSpPr>
        <p:cxnSp>
          <p:nvCxnSpPr>
            <p:cNvPr id="12" name="直接连接符 11"/>
            <p:cNvCxnSpPr>
              <a:cxnSpLocks noChangeShapeType="1"/>
            </p:cNvCxnSpPr>
            <p:nvPr>
              <p:custDataLst>
                <p:tags r:id="rId6"/>
              </p:custDataLst>
            </p:nvPr>
          </p:nvCxnSpPr>
          <p:spPr bwMode="auto">
            <a:xfrm>
              <a:off x="9441241" y="2155825"/>
              <a:ext cx="0" cy="2968625"/>
            </a:xfrm>
            <a:prstGeom prst="line">
              <a:avLst/>
            </a:prstGeom>
            <a:noFill/>
            <a:ln w="12700" algn="ctr">
              <a:solidFill>
                <a:srgbClr val="2E2E2E"/>
              </a:solidFill>
              <a:prstDash val="dash"/>
              <a:round/>
              <a:headEnd type="oval" w="med" len="med"/>
            </a:ln>
          </p:spPr>
        </p:cxnSp>
        <p:grpSp>
          <p:nvGrpSpPr>
            <p:cNvPr id="26" name="组合 25"/>
            <p:cNvGrpSpPr/>
            <p:nvPr/>
          </p:nvGrpSpPr>
          <p:grpSpPr>
            <a:xfrm>
              <a:off x="9629498" y="2190750"/>
              <a:ext cx="1867177" cy="1155689"/>
              <a:chOff x="9629498" y="2190750"/>
              <a:chExt cx="1867177" cy="1155689"/>
            </a:xfrm>
          </p:grpSpPr>
          <p:sp>
            <p:nvSpPr>
              <p:cNvPr id="13" name="文本框 12"/>
              <p:cNvSpPr txBox="1">
                <a:spLocks noChangeArrowheads="1"/>
              </p:cNvSpPr>
              <p:nvPr>
                <p:custDataLst>
                  <p:tags r:id="rId7"/>
                </p:custDataLst>
              </p:nvPr>
            </p:nvSpPr>
            <p:spPr bwMode="auto">
              <a:xfrm>
                <a:off x="9629499" y="2190750"/>
                <a:ext cx="1371600" cy="307777"/>
              </a:xfrm>
              <a:prstGeom prst="rect">
                <a:avLst/>
              </a:prstGeom>
              <a:noFill/>
              <a:ln w="9525">
                <a:noFill/>
                <a:miter lim="800000"/>
              </a:ln>
            </p:spPr>
            <p:txBody>
              <a:bodyPr lIns="0" tIns="0" rIns="0" bIns="0">
                <a:spAutoFit/>
              </a:bodyPr>
              <a:lstStyle/>
              <a:p>
                <a:pPr marL="0" marR="0" lvl="0" indent="0" algn="l" defTabSz="121729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rPr>
                  <a:t>请输入标题</a:t>
                </a:r>
                <a:endPar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14" name="文本框 13"/>
              <p:cNvSpPr txBox="1">
                <a:spLocks noChangeArrowheads="1"/>
              </p:cNvSpPr>
              <p:nvPr>
                <p:custDataLst>
                  <p:tags r:id="rId8"/>
                </p:custDataLst>
              </p:nvPr>
            </p:nvSpPr>
            <p:spPr bwMode="auto">
              <a:xfrm>
                <a:off x="9629498" y="2519208"/>
                <a:ext cx="1867177" cy="827231"/>
              </a:xfrm>
              <a:prstGeom prst="rect">
                <a:avLst/>
              </a:prstGeom>
              <a:noFill/>
              <a:ln w="9525">
                <a:noFill/>
                <a:miter lim="800000"/>
              </a:ln>
            </p:spPr>
            <p:txBody>
              <a:bodyPr wrap="square" lIns="0" tIns="0" rIns="0" bIns="0">
                <a:spAutoFit/>
              </a:bodyPr>
              <a:lstStyle/>
              <a:p>
                <a:pPr marL="0" marR="0" lvl="0" indent="0" algn="just" defTabSz="1217295"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点击输入内容点击输入内容点击输入内容点击输入内容点击输入内容点击输入内容点击输入内容点击输入内容点击输入内容</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sym typeface="微软雅黑" panose="020B0503020204020204" charset="-122"/>
                </a:endParaRPr>
              </a:p>
            </p:txBody>
          </p:sp>
        </p:grpSp>
        <p:sp>
          <p:nvSpPr>
            <p:cNvPr id="35" name="椭圆 34"/>
            <p:cNvSpPr>
              <a:spLocks noChangeArrowheads="1"/>
            </p:cNvSpPr>
            <p:nvPr>
              <p:custDataLst>
                <p:tags r:id="rId9"/>
              </p:custDataLst>
            </p:nvPr>
          </p:nvSpPr>
          <p:spPr bwMode="auto">
            <a:xfrm>
              <a:off x="9331720" y="5288357"/>
              <a:ext cx="230714" cy="231544"/>
            </a:xfrm>
            <a:prstGeom prst="ellipse">
              <a:avLst/>
            </a:prstGeom>
            <a:solidFill>
              <a:schemeClr val="bg1"/>
            </a:solidFill>
            <a:ln w="57150" algn="ctr">
              <a:solidFill>
                <a:schemeClr val="accent1"/>
              </a:solidFill>
              <a:round/>
            </a:ln>
          </p:spPr>
          <p:txBody>
            <a:bodyPr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grpSp>
        <p:nvGrpSpPr>
          <p:cNvPr id="31" name="组合 30"/>
          <p:cNvGrpSpPr/>
          <p:nvPr/>
        </p:nvGrpSpPr>
        <p:grpSpPr>
          <a:xfrm>
            <a:off x="6553377" y="2155825"/>
            <a:ext cx="2164955" cy="3364076"/>
            <a:chOff x="9331720" y="2155825"/>
            <a:chExt cx="2164955" cy="3364076"/>
          </a:xfrm>
        </p:grpSpPr>
        <p:cxnSp>
          <p:nvCxnSpPr>
            <p:cNvPr id="32" name="直接连接符 31"/>
            <p:cNvCxnSpPr>
              <a:cxnSpLocks noChangeShapeType="1"/>
            </p:cNvCxnSpPr>
            <p:nvPr>
              <p:custDataLst>
                <p:tags r:id="rId10"/>
              </p:custDataLst>
            </p:nvPr>
          </p:nvCxnSpPr>
          <p:spPr bwMode="auto">
            <a:xfrm>
              <a:off x="9441241" y="2155825"/>
              <a:ext cx="0" cy="2968625"/>
            </a:xfrm>
            <a:prstGeom prst="line">
              <a:avLst/>
            </a:prstGeom>
            <a:noFill/>
            <a:ln w="12700" algn="ctr">
              <a:solidFill>
                <a:srgbClr val="2E2E2E"/>
              </a:solidFill>
              <a:prstDash val="dash"/>
              <a:round/>
              <a:headEnd type="oval" w="med" len="med"/>
            </a:ln>
          </p:spPr>
        </p:cxnSp>
        <p:grpSp>
          <p:nvGrpSpPr>
            <p:cNvPr id="33" name="组合 32"/>
            <p:cNvGrpSpPr/>
            <p:nvPr/>
          </p:nvGrpSpPr>
          <p:grpSpPr>
            <a:xfrm>
              <a:off x="9629498" y="2190750"/>
              <a:ext cx="1867177" cy="1155689"/>
              <a:chOff x="9629498" y="2190750"/>
              <a:chExt cx="1867177" cy="1155689"/>
            </a:xfrm>
          </p:grpSpPr>
          <p:sp>
            <p:nvSpPr>
              <p:cNvPr id="38" name="文本框 37"/>
              <p:cNvSpPr txBox="1">
                <a:spLocks noChangeArrowheads="1"/>
              </p:cNvSpPr>
              <p:nvPr>
                <p:custDataLst>
                  <p:tags r:id="rId11"/>
                </p:custDataLst>
              </p:nvPr>
            </p:nvSpPr>
            <p:spPr bwMode="auto">
              <a:xfrm>
                <a:off x="9629499" y="2190750"/>
                <a:ext cx="1371600" cy="307777"/>
              </a:xfrm>
              <a:prstGeom prst="rect">
                <a:avLst/>
              </a:prstGeom>
              <a:noFill/>
              <a:ln w="9525">
                <a:noFill/>
                <a:miter lim="800000"/>
              </a:ln>
            </p:spPr>
            <p:txBody>
              <a:bodyPr lIns="0" tIns="0" rIns="0" bIns="0">
                <a:spAutoFit/>
              </a:bodyPr>
              <a:lstStyle/>
              <a:p>
                <a:pPr marL="0" marR="0" lvl="0" indent="0" algn="l" defTabSz="121729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rPr>
                  <a:t>请输入标题</a:t>
                </a:r>
                <a:endPar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39" name="文本框 38"/>
              <p:cNvSpPr txBox="1">
                <a:spLocks noChangeArrowheads="1"/>
              </p:cNvSpPr>
              <p:nvPr>
                <p:custDataLst>
                  <p:tags r:id="rId12"/>
                </p:custDataLst>
              </p:nvPr>
            </p:nvSpPr>
            <p:spPr bwMode="auto">
              <a:xfrm>
                <a:off x="9629498" y="2519208"/>
                <a:ext cx="1867177" cy="827231"/>
              </a:xfrm>
              <a:prstGeom prst="rect">
                <a:avLst/>
              </a:prstGeom>
              <a:noFill/>
              <a:ln w="9525">
                <a:noFill/>
                <a:miter lim="800000"/>
              </a:ln>
            </p:spPr>
            <p:txBody>
              <a:bodyPr wrap="square" lIns="0" tIns="0" rIns="0" bIns="0">
                <a:spAutoFit/>
              </a:bodyPr>
              <a:lstStyle/>
              <a:p>
                <a:pPr marL="0" marR="0" lvl="0" indent="0" algn="just" defTabSz="1217295"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点击输入内容点击输入内容点击输入内容点击输入内容点击输入内容点击输入内容点击输入内容点击输入内容点击输入内容</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sym typeface="微软雅黑" panose="020B0503020204020204" charset="-122"/>
                </a:endParaRPr>
              </a:p>
            </p:txBody>
          </p:sp>
        </p:grpSp>
        <p:sp>
          <p:nvSpPr>
            <p:cNvPr id="37" name="椭圆 36"/>
            <p:cNvSpPr>
              <a:spLocks noChangeArrowheads="1"/>
            </p:cNvSpPr>
            <p:nvPr>
              <p:custDataLst>
                <p:tags r:id="rId13"/>
              </p:custDataLst>
            </p:nvPr>
          </p:nvSpPr>
          <p:spPr bwMode="auto">
            <a:xfrm>
              <a:off x="9331720" y="5288357"/>
              <a:ext cx="230714" cy="231544"/>
            </a:xfrm>
            <a:prstGeom prst="ellipse">
              <a:avLst/>
            </a:prstGeom>
            <a:solidFill>
              <a:schemeClr val="bg1"/>
            </a:solidFill>
            <a:ln w="57150" algn="ctr">
              <a:solidFill>
                <a:schemeClr val="accent1"/>
              </a:solidFill>
              <a:round/>
            </a:ln>
          </p:spPr>
          <p:txBody>
            <a:bodyPr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grpSp>
        <p:nvGrpSpPr>
          <p:cNvPr id="40" name="组合 39"/>
          <p:cNvGrpSpPr/>
          <p:nvPr/>
        </p:nvGrpSpPr>
        <p:grpSpPr>
          <a:xfrm>
            <a:off x="3775034" y="2155825"/>
            <a:ext cx="2164955" cy="3364076"/>
            <a:chOff x="9331720" y="2155825"/>
            <a:chExt cx="2164955" cy="3364076"/>
          </a:xfrm>
        </p:grpSpPr>
        <p:cxnSp>
          <p:nvCxnSpPr>
            <p:cNvPr id="41" name="直接连接符 40"/>
            <p:cNvCxnSpPr>
              <a:cxnSpLocks noChangeShapeType="1"/>
            </p:cNvCxnSpPr>
            <p:nvPr>
              <p:custDataLst>
                <p:tags r:id="rId14"/>
              </p:custDataLst>
            </p:nvPr>
          </p:nvCxnSpPr>
          <p:spPr bwMode="auto">
            <a:xfrm>
              <a:off x="9441241" y="2155825"/>
              <a:ext cx="0" cy="2968625"/>
            </a:xfrm>
            <a:prstGeom prst="line">
              <a:avLst/>
            </a:prstGeom>
            <a:noFill/>
            <a:ln w="12700" algn="ctr">
              <a:solidFill>
                <a:srgbClr val="2E2E2E"/>
              </a:solidFill>
              <a:prstDash val="dash"/>
              <a:round/>
              <a:headEnd type="oval" w="med" len="med"/>
            </a:ln>
          </p:spPr>
        </p:cxnSp>
        <p:grpSp>
          <p:nvGrpSpPr>
            <p:cNvPr id="42" name="组合 41"/>
            <p:cNvGrpSpPr/>
            <p:nvPr/>
          </p:nvGrpSpPr>
          <p:grpSpPr>
            <a:xfrm>
              <a:off x="9629498" y="2190750"/>
              <a:ext cx="1867177" cy="2985298"/>
              <a:chOff x="9629498" y="2190750"/>
              <a:chExt cx="1867177" cy="2985298"/>
            </a:xfrm>
          </p:grpSpPr>
          <p:sp>
            <p:nvSpPr>
              <p:cNvPr id="44" name="文本框 43"/>
              <p:cNvSpPr txBox="1">
                <a:spLocks noChangeArrowheads="1"/>
              </p:cNvSpPr>
              <p:nvPr>
                <p:custDataLst>
                  <p:tags r:id="rId15"/>
                </p:custDataLst>
              </p:nvPr>
            </p:nvSpPr>
            <p:spPr bwMode="auto">
              <a:xfrm>
                <a:off x="9629499" y="2190750"/>
                <a:ext cx="1371600" cy="307777"/>
              </a:xfrm>
              <a:prstGeom prst="rect">
                <a:avLst/>
              </a:prstGeom>
              <a:noFill/>
              <a:ln w="9525">
                <a:noFill/>
                <a:miter lim="800000"/>
              </a:ln>
            </p:spPr>
            <p:txBody>
              <a:bodyPr lIns="0" tIns="0" rIns="0" bIns="0">
                <a:spAutoFit/>
              </a:bodyPr>
              <a:lstStyle/>
              <a:p>
                <a:pPr marL="0" marR="0" lvl="0" indent="0" algn="l" defTabSz="121729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rPr>
                  <a:t>请输入标题</a:t>
                </a:r>
                <a:endPar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45" name="文本框 44"/>
              <p:cNvSpPr txBox="1">
                <a:spLocks noChangeArrowheads="1"/>
              </p:cNvSpPr>
              <p:nvPr>
                <p:custDataLst>
                  <p:tags r:id="rId16"/>
                </p:custDataLst>
              </p:nvPr>
            </p:nvSpPr>
            <p:spPr bwMode="auto">
              <a:xfrm>
                <a:off x="9629498" y="2519208"/>
                <a:ext cx="1867177" cy="2656840"/>
              </a:xfrm>
              <a:prstGeom prst="rect">
                <a:avLst/>
              </a:prstGeom>
              <a:noFill/>
              <a:ln w="9525">
                <a:noFill/>
                <a:miter lim="800000"/>
              </a:ln>
            </p:spPr>
            <p:txBody>
              <a:bodyPr wrap="square" lIns="0" tIns="0" rIns="0" bIns="0">
                <a:spAutoFit/>
              </a:bodyPr>
              <a:lstStyle/>
              <a:p>
                <a:pPr marL="0" marR="0" lvl="0" indent="0" algn="just" defTabSz="1217295"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点击输入内容点击输入内容点击输入内容点击输入内容点击输入内容点击输入内容点击输入内容点击输入内容点击输入内容</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sym typeface="微软雅黑" panose="020B0503020204020204" charset="-122"/>
                </a:endParaRPr>
              </a:p>
            </p:txBody>
          </p:sp>
        </p:grpSp>
        <p:sp>
          <p:nvSpPr>
            <p:cNvPr id="43" name="椭圆 42"/>
            <p:cNvSpPr>
              <a:spLocks noChangeArrowheads="1"/>
            </p:cNvSpPr>
            <p:nvPr>
              <p:custDataLst>
                <p:tags r:id="rId17"/>
              </p:custDataLst>
            </p:nvPr>
          </p:nvSpPr>
          <p:spPr bwMode="auto">
            <a:xfrm>
              <a:off x="9331720" y="5288357"/>
              <a:ext cx="230714" cy="231544"/>
            </a:xfrm>
            <a:prstGeom prst="ellipse">
              <a:avLst/>
            </a:prstGeom>
            <a:solidFill>
              <a:schemeClr val="bg1"/>
            </a:solidFill>
            <a:ln w="57150" algn="ctr">
              <a:solidFill>
                <a:schemeClr val="accent1"/>
              </a:solidFill>
              <a:round/>
            </a:ln>
          </p:spPr>
          <p:txBody>
            <a:bodyPr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sp>
        <p:nvSpPr>
          <p:cNvPr id="16" name="矩形 15"/>
          <p:cNvSpPr>
            <a:spLocks noChangeArrowheads="1"/>
          </p:cNvSpPr>
          <p:nvPr>
            <p:custDataLst>
              <p:tags r:id="rId18"/>
            </p:custDataLst>
          </p:nvPr>
        </p:nvSpPr>
        <p:spPr bwMode="auto">
          <a:xfrm>
            <a:off x="1" y="5364403"/>
            <a:ext cx="1685282" cy="79453"/>
          </a:xfrm>
          <a:prstGeom prst="rect">
            <a:avLst/>
          </a:prstGeom>
          <a:solidFill>
            <a:schemeClr val="tx2">
              <a:lumMod val="75000"/>
              <a:lumOff val="25000"/>
            </a:schemeClr>
          </a:solidFill>
          <a:ln w="15875" algn="ctr">
            <a:noFill/>
            <a:miter lim="800000"/>
          </a:ln>
        </p:spPr>
        <p:txBody>
          <a:bodyPr lIns="115187" tIns="57593" rIns="115187" bIns="57593" anchor="ctr">
            <a:spAutoFit/>
          </a:bodyP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22" name="矩形 21"/>
          <p:cNvSpPr>
            <a:spLocks noChangeArrowheads="1"/>
          </p:cNvSpPr>
          <p:nvPr>
            <p:custDataLst>
              <p:tags r:id="rId19"/>
            </p:custDataLst>
          </p:nvPr>
        </p:nvSpPr>
        <p:spPr bwMode="auto">
          <a:xfrm>
            <a:off x="2467295" y="5364403"/>
            <a:ext cx="9724705" cy="79453"/>
          </a:xfrm>
          <a:prstGeom prst="rect">
            <a:avLst/>
          </a:prstGeom>
          <a:solidFill>
            <a:schemeClr val="tx2">
              <a:lumMod val="75000"/>
              <a:lumOff val="25000"/>
            </a:schemeClr>
          </a:solidFill>
          <a:ln w="15875" algn="ctr">
            <a:noFill/>
            <a:miter lim="800000"/>
          </a:ln>
        </p:spPr>
        <p:txBody>
          <a:bodyPr lIns="115187" tIns="57593" rIns="115187" bIns="57593" anchor="ctr">
            <a:spAutoFit/>
          </a:bodyP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46037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sym typeface="+mn-ea"/>
              </a:rPr>
              <a:t>第二个标题</a:t>
            </a:r>
            <a:endParaRPr lang="zh-CN" altLang="en-US" sz="2400" b="1" dirty="0">
              <a:solidFill>
                <a:srgbClr val="2F436F"/>
              </a:solidFill>
              <a:latin typeface="微软雅黑" panose="020B0503020204020204" charset="-122"/>
              <a:ea typeface="微软雅黑" panose="020B0503020204020204" charset="-122"/>
              <a:sym typeface="+mn-ea"/>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sp>
        <p:nvSpPr>
          <p:cNvPr id="7" name="矩形 6"/>
          <p:cNvSpPr/>
          <p:nvPr>
            <p:custDataLst>
              <p:tags r:id="rId2"/>
            </p:custDataLst>
          </p:nvPr>
        </p:nvSpPr>
        <p:spPr>
          <a:xfrm>
            <a:off x="1557517" y="3405681"/>
            <a:ext cx="2035613" cy="398780"/>
          </a:xfrm>
          <a:prstGeom prst="rect">
            <a:avLst/>
          </a:prstGeom>
          <a:solidFill>
            <a:schemeClr val="accent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请</a:t>
            </a:r>
            <a:r>
              <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输入内容</a:t>
            </a:r>
            <a:endPar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矩形 9"/>
          <p:cNvSpPr/>
          <p:nvPr>
            <p:custDataLst>
              <p:tags r:id="rId3"/>
            </p:custDataLst>
          </p:nvPr>
        </p:nvSpPr>
        <p:spPr>
          <a:xfrm>
            <a:off x="4426610" y="1711575"/>
            <a:ext cx="2251996" cy="398780"/>
          </a:xfrm>
          <a:prstGeom prst="rect">
            <a:avLst/>
          </a:prstGeom>
          <a:solidFill>
            <a:schemeClr val="tx1">
              <a:lumMod val="65000"/>
              <a:lumOff val="35000"/>
            </a:schemeClr>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请</a:t>
            </a:r>
            <a:r>
              <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输入内容</a:t>
            </a:r>
            <a:endPar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矩形 11"/>
          <p:cNvSpPr/>
          <p:nvPr>
            <p:custDataLst>
              <p:tags r:id="rId4"/>
            </p:custDataLst>
          </p:nvPr>
        </p:nvSpPr>
        <p:spPr>
          <a:xfrm>
            <a:off x="4426610" y="3391656"/>
            <a:ext cx="2251996" cy="398780"/>
          </a:xfrm>
          <a:prstGeom prst="rect">
            <a:avLst/>
          </a:prstGeom>
          <a:solidFill>
            <a:schemeClr val="tx1">
              <a:lumMod val="65000"/>
              <a:lumOff val="35000"/>
            </a:schemeClr>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a:ln>
                  <a:noFill/>
                </a:ln>
                <a:solidFill>
                  <a:prstClr val="white"/>
                </a:solidFill>
                <a:effectLst/>
                <a:uLnTx/>
                <a:uFillTx/>
                <a:latin typeface="微软雅黑 Light" panose="020B0502040204020203" pitchFamily="34" charset="-122"/>
                <a:ea typeface="微软雅黑 Light" panose="020B0502040204020203" pitchFamily="34" charset="-122"/>
                <a:sym typeface="+mn-ea"/>
              </a:rPr>
              <a:t>请输入内容</a:t>
            </a:r>
            <a:endPar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矩形 12"/>
          <p:cNvSpPr/>
          <p:nvPr>
            <p:custDataLst>
              <p:tags r:id="rId5"/>
            </p:custDataLst>
          </p:nvPr>
        </p:nvSpPr>
        <p:spPr>
          <a:xfrm>
            <a:off x="4426610" y="5071738"/>
            <a:ext cx="2251996" cy="398780"/>
          </a:xfrm>
          <a:prstGeom prst="rect">
            <a:avLst/>
          </a:prstGeom>
          <a:solidFill>
            <a:schemeClr val="tx1">
              <a:lumMod val="65000"/>
              <a:lumOff val="35000"/>
            </a:schemeClr>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a:ln>
                  <a:noFill/>
                </a:ln>
                <a:solidFill>
                  <a:prstClr val="white"/>
                </a:solidFill>
                <a:effectLst/>
                <a:uLnTx/>
                <a:uFillTx/>
                <a:latin typeface="微软雅黑 Light" panose="020B0502040204020203" pitchFamily="34" charset="-122"/>
                <a:ea typeface="微软雅黑 Light" panose="020B0502040204020203" pitchFamily="34" charset="-122"/>
                <a:sym typeface="+mn-ea"/>
              </a:rPr>
              <a:t>请输入内容</a:t>
            </a:r>
            <a:endPar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矩形 13"/>
          <p:cNvSpPr/>
          <p:nvPr>
            <p:custDataLst>
              <p:tags r:id="rId6"/>
            </p:custDataLst>
          </p:nvPr>
        </p:nvSpPr>
        <p:spPr>
          <a:xfrm>
            <a:off x="7512084" y="1291555"/>
            <a:ext cx="2604623" cy="3987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请输入内容</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矩形 15"/>
          <p:cNvSpPr/>
          <p:nvPr>
            <p:custDataLst>
              <p:tags r:id="rId7"/>
            </p:custDataLst>
          </p:nvPr>
        </p:nvSpPr>
        <p:spPr>
          <a:xfrm>
            <a:off x="7512084" y="2131596"/>
            <a:ext cx="2604623" cy="3987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请输入内容</a:t>
            </a:r>
            <a:endPar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矩形 16"/>
          <p:cNvSpPr/>
          <p:nvPr>
            <p:custDataLst>
              <p:tags r:id="rId8"/>
            </p:custDataLst>
          </p:nvPr>
        </p:nvSpPr>
        <p:spPr>
          <a:xfrm>
            <a:off x="7512084" y="2971636"/>
            <a:ext cx="2604623" cy="3987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请输入内容</a:t>
            </a:r>
            <a:endPar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18" name="矩形 17"/>
          <p:cNvSpPr/>
          <p:nvPr>
            <p:custDataLst>
              <p:tags r:id="rId9"/>
            </p:custDataLst>
          </p:nvPr>
        </p:nvSpPr>
        <p:spPr>
          <a:xfrm>
            <a:off x="7512084" y="3811677"/>
            <a:ext cx="2604623" cy="3987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请输入内容</a:t>
            </a:r>
            <a:endPar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矩形 20"/>
          <p:cNvSpPr/>
          <p:nvPr>
            <p:custDataLst>
              <p:tags r:id="rId10"/>
            </p:custDataLst>
          </p:nvPr>
        </p:nvSpPr>
        <p:spPr>
          <a:xfrm>
            <a:off x="7512084" y="4651717"/>
            <a:ext cx="2604623" cy="3987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请输入内容</a:t>
            </a:r>
            <a:endPar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22" name="矩形 21"/>
          <p:cNvSpPr/>
          <p:nvPr>
            <p:custDataLst>
              <p:tags r:id="rId11"/>
            </p:custDataLst>
          </p:nvPr>
        </p:nvSpPr>
        <p:spPr>
          <a:xfrm>
            <a:off x="7512084" y="5491757"/>
            <a:ext cx="2604623" cy="398780"/>
          </a:xfrm>
          <a:prstGeom prst="rect">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cs typeface="+mn-cs"/>
              </a:rPr>
              <a:t>请输入内容</a:t>
            </a:r>
            <a:endParaRPr kumimoji="0" lang="zh-CN" altLang="en-US" sz="20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23" name="连接符: 肘形 13"/>
          <p:cNvCxnSpPr>
            <a:stCxn id="7" idx="3"/>
            <a:endCxn id="10" idx="1"/>
          </p:cNvCxnSpPr>
          <p:nvPr>
            <p:custDataLst>
              <p:tags r:id="rId12"/>
            </p:custDataLst>
          </p:nvPr>
        </p:nvCxnSpPr>
        <p:spPr>
          <a:xfrm flipV="1">
            <a:off x="3593465" y="1910715"/>
            <a:ext cx="833120" cy="169418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连接符: 肘形 14"/>
          <p:cNvCxnSpPr>
            <a:stCxn id="7" idx="3"/>
            <a:endCxn id="12" idx="1"/>
          </p:cNvCxnSpPr>
          <p:nvPr>
            <p:custDataLst>
              <p:tags r:id="rId13"/>
            </p:custDataLst>
          </p:nvPr>
        </p:nvCxnSpPr>
        <p:spPr>
          <a:xfrm flipV="1">
            <a:off x="3593465" y="3590925"/>
            <a:ext cx="833120" cy="1397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连接符: 肘形 15"/>
          <p:cNvCxnSpPr>
            <a:endCxn id="13" idx="1"/>
          </p:cNvCxnSpPr>
          <p:nvPr>
            <p:custDataLst>
              <p:tags r:id="rId14"/>
            </p:custDataLst>
          </p:nvPr>
        </p:nvCxnSpPr>
        <p:spPr>
          <a:xfrm rot="16200000" flipH="1">
            <a:off x="3352835" y="4197353"/>
            <a:ext cx="1730810" cy="41674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连接符: 肘形 16"/>
          <p:cNvCxnSpPr>
            <a:stCxn id="10" idx="3"/>
            <a:endCxn id="14" idx="1"/>
          </p:cNvCxnSpPr>
          <p:nvPr>
            <p:custDataLst>
              <p:tags r:id="rId15"/>
            </p:custDataLst>
          </p:nvPr>
        </p:nvCxnSpPr>
        <p:spPr>
          <a:xfrm flipV="1">
            <a:off x="6678295" y="1490980"/>
            <a:ext cx="833755" cy="419735"/>
          </a:xfrm>
          <a:prstGeom prst="bentConnector3">
            <a:avLst>
              <a:gd name="adj1" fmla="val 50038"/>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连接符: 肘形 17"/>
          <p:cNvCxnSpPr>
            <a:stCxn id="10" idx="3"/>
            <a:endCxn id="16" idx="1"/>
          </p:cNvCxnSpPr>
          <p:nvPr>
            <p:custDataLst>
              <p:tags r:id="rId16"/>
            </p:custDataLst>
          </p:nvPr>
        </p:nvCxnSpPr>
        <p:spPr>
          <a:xfrm>
            <a:off x="6678295" y="1910715"/>
            <a:ext cx="833755" cy="420370"/>
          </a:xfrm>
          <a:prstGeom prst="bentConnector3">
            <a:avLst>
              <a:gd name="adj1" fmla="val 50038"/>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连接符: 肘形 18"/>
          <p:cNvCxnSpPr>
            <a:stCxn id="12" idx="3"/>
            <a:endCxn id="17" idx="1"/>
          </p:cNvCxnSpPr>
          <p:nvPr>
            <p:custDataLst>
              <p:tags r:id="rId17"/>
            </p:custDataLst>
          </p:nvPr>
        </p:nvCxnSpPr>
        <p:spPr>
          <a:xfrm flipV="1">
            <a:off x="6678295" y="3171190"/>
            <a:ext cx="833755" cy="419735"/>
          </a:xfrm>
          <a:prstGeom prst="bentConnector3">
            <a:avLst>
              <a:gd name="adj1" fmla="val 50038"/>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连接符: 肘形 19"/>
          <p:cNvCxnSpPr>
            <a:stCxn id="12" idx="3"/>
            <a:endCxn id="18" idx="1"/>
          </p:cNvCxnSpPr>
          <p:nvPr>
            <p:custDataLst>
              <p:tags r:id="rId18"/>
            </p:custDataLst>
          </p:nvPr>
        </p:nvCxnSpPr>
        <p:spPr>
          <a:xfrm>
            <a:off x="6678295" y="3590925"/>
            <a:ext cx="833755" cy="420370"/>
          </a:xfrm>
          <a:prstGeom prst="bentConnector3">
            <a:avLst>
              <a:gd name="adj1" fmla="val 50038"/>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连接符: 肘形 20"/>
          <p:cNvCxnSpPr>
            <a:stCxn id="13" idx="3"/>
            <a:endCxn id="21" idx="1"/>
          </p:cNvCxnSpPr>
          <p:nvPr>
            <p:custDataLst>
              <p:tags r:id="rId19"/>
            </p:custDataLst>
          </p:nvPr>
        </p:nvCxnSpPr>
        <p:spPr>
          <a:xfrm flipV="1">
            <a:off x="6678295" y="4851400"/>
            <a:ext cx="833755" cy="419735"/>
          </a:xfrm>
          <a:prstGeom prst="bentConnector3">
            <a:avLst>
              <a:gd name="adj1" fmla="val 50038"/>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连接符: 肘形 21"/>
          <p:cNvCxnSpPr>
            <a:stCxn id="13" idx="3"/>
            <a:endCxn id="22" idx="1"/>
          </p:cNvCxnSpPr>
          <p:nvPr>
            <p:custDataLst>
              <p:tags r:id="rId20"/>
            </p:custDataLst>
          </p:nvPr>
        </p:nvCxnSpPr>
        <p:spPr>
          <a:xfrm>
            <a:off x="6678295" y="5271135"/>
            <a:ext cx="833755" cy="419735"/>
          </a:xfrm>
          <a:prstGeom prst="bentConnector3">
            <a:avLst>
              <a:gd name="adj1" fmla="val 50038"/>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2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46037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sp>
        <p:nvSpPr>
          <p:cNvPr id="7" name="任意多边形: 形状 2"/>
          <p:cNvSpPr/>
          <p:nvPr>
            <p:custDataLst>
              <p:tags r:id="rId2"/>
            </p:custDataLst>
          </p:nvPr>
        </p:nvSpPr>
        <p:spPr>
          <a:xfrm>
            <a:off x="719339" y="4426390"/>
            <a:ext cx="10793788" cy="1227137"/>
          </a:xfrm>
          <a:custGeom>
            <a:avLst/>
            <a:gdLst>
              <a:gd name="connsiteX0" fmla="*/ 0 w 8128000"/>
              <a:gd name="connsiteY0" fmla="*/ 122714 h 1227137"/>
              <a:gd name="connsiteX1" fmla="*/ 122714 w 8128000"/>
              <a:gd name="connsiteY1" fmla="*/ 0 h 1227137"/>
              <a:gd name="connsiteX2" fmla="*/ 8005286 w 8128000"/>
              <a:gd name="connsiteY2" fmla="*/ 0 h 1227137"/>
              <a:gd name="connsiteX3" fmla="*/ 8128000 w 8128000"/>
              <a:gd name="connsiteY3" fmla="*/ 122714 h 1227137"/>
              <a:gd name="connsiteX4" fmla="*/ 8128000 w 8128000"/>
              <a:gd name="connsiteY4" fmla="*/ 1104423 h 1227137"/>
              <a:gd name="connsiteX5" fmla="*/ 8005286 w 8128000"/>
              <a:gd name="connsiteY5" fmla="*/ 1227137 h 1227137"/>
              <a:gd name="connsiteX6" fmla="*/ 122714 w 8128000"/>
              <a:gd name="connsiteY6" fmla="*/ 1227137 h 1227137"/>
              <a:gd name="connsiteX7" fmla="*/ 0 w 8128000"/>
              <a:gd name="connsiteY7" fmla="*/ 1104423 h 1227137"/>
              <a:gd name="connsiteX8" fmla="*/ 0 w 8128000"/>
              <a:gd name="connsiteY8" fmla="*/ 122714 h 122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227137">
                <a:moveTo>
                  <a:pt x="0" y="122714"/>
                </a:moveTo>
                <a:cubicBezTo>
                  <a:pt x="0" y="54941"/>
                  <a:pt x="54941" y="0"/>
                  <a:pt x="122714" y="0"/>
                </a:cubicBezTo>
                <a:lnTo>
                  <a:pt x="8005286" y="0"/>
                </a:lnTo>
                <a:cubicBezTo>
                  <a:pt x="8073059" y="0"/>
                  <a:pt x="8128000" y="54941"/>
                  <a:pt x="8128000" y="122714"/>
                </a:cubicBezTo>
                <a:lnTo>
                  <a:pt x="8128000" y="1104423"/>
                </a:lnTo>
                <a:cubicBezTo>
                  <a:pt x="8128000" y="1172196"/>
                  <a:pt x="8073059" y="1227137"/>
                  <a:pt x="8005286" y="1227137"/>
                </a:cubicBezTo>
                <a:lnTo>
                  <a:pt x="122714" y="1227137"/>
                </a:lnTo>
                <a:cubicBezTo>
                  <a:pt x="54941" y="1227137"/>
                  <a:pt x="0" y="1172196"/>
                  <a:pt x="0" y="1104423"/>
                </a:cubicBezTo>
                <a:lnTo>
                  <a:pt x="0" y="122714"/>
                </a:lnTo>
                <a:close/>
              </a:path>
            </a:pathLst>
          </a:custGeom>
          <a:no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91592" tIns="291592" rIns="5981192" bIns="291592" numCol="1" spcCol="1270" anchor="ctr" anchorCtr="0">
            <a:spAutoFit/>
          </a:bodyPr>
          <a:lstStyle/>
          <a:p>
            <a:pPr marL="0" marR="0" lvl="0" indent="0" algn="ctr" defTabSz="1822450" rtl="0" eaLnBrk="1" fontAlgn="auto" latinLnBrk="0" hangingPunct="1">
              <a:lnSpc>
                <a:spcPct val="90000"/>
              </a:lnSpc>
              <a:spcBef>
                <a:spcPct val="0"/>
              </a:spcBef>
              <a:spcAft>
                <a:spcPct val="35000"/>
              </a:spcAft>
              <a:buClrTx/>
              <a:buSzTx/>
              <a:buFontTx/>
              <a:buNone/>
              <a:defRPr/>
            </a:pPr>
            <a:endParaRPr kumimoji="0" lang="zh-CN" altLang="en-US" sz="4100" b="0" i="0" u="none" strike="noStrike" kern="1200" cap="none" spc="0" normalizeH="0" baseline="0" noProof="0">
              <a:ln>
                <a:noFill/>
              </a:ln>
              <a:solidFill>
                <a:srgbClr val="000000">
                  <a:hueOff val="0"/>
                  <a:satOff val="0"/>
                  <a:lumOff val="0"/>
                  <a:alphaOff val="0"/>
                </a:srgbClr>
              </a:solidFill>
              <a:effectLst/>
              <a:uLnTx/>
              <a:uFillTx/>
              <a:latin typeface="Arial" panose="020B0604020202020204"/>
              <a:ea typeface="微软雅黑 Light" panose="020B0502040204020203" pitchFamily="34" charset="-122"/>
              <a:cs typeface="+mn-cs"/>
            </a:endParaRPr>
          </a:p>
        </p:txBody>
      </p:sp>
      <p:sp>
        <p:nvSpPr>
          <p:cNvPr id="10" name="任意多边形: 形状 3"/>
          <p:cNvSpPr/>
          <p:nvPr>
            <p:custDataLst>
              <p:tags r:id="rId3"/>
            </p:custDataLst>
          </p:nvPr>
        </p:nvSpPr>
        <p:spPr>
          <a:xfrm>
            <a:off x="719339" y="2994729"/>
            <a:ext cx="10793788" cy="1227137"/>
          </a:xfrm>
          <a:custGeom>
            <a:avLst/>
            <a:gdLst>
              <a:gd name="connsiteX0" fmla="*/ 0 w 8128000"/>
              <a:gd name="connsiteY0" fmla="*/ 122714 h 1227137"/>
              <a:gd name="connsiteX1" fmla="*/ 122714 w 8128000"/>
              <a:gd name="connsiteY1" fmla="*/ 0 h 1227137"/>
              <a:gd name="connsiteX2" fmla="*/ 8005286 w 8128000"/>
              <a:gd name="connsiteY2" fmla="*/ 0 h 1227137"/>
              <a:gd name="connsiteX3" fmla="*/ 8128000 w 8128000"/>
              <a:gd name="connsiteY3" fmla="*/ 122714 h 1227137"/>
              <a:gd name="connsiteX4" fmla="*/ 8128000 w 8128000"/>
              <a:gd name="connsiteY4" fmla="*/ 1104423 h 1227137"/>
              <a:gd name="connsiteX5" fmla="*/ 8005286 w 8128000"/>
              <a:gd name="connsiteY5" fmla="*/ 1227137 h 1227137"/>
              <a:gd name="connsiteX6" fmla="*/ 122714 w 8128000"/>
              <a:gd name="connsiteY6" fmla="*/ 1227137 h 1227137"/>
              <a:gd name="connsiteX7" fmla="*/ 0 w 8128000"/>
              <a:gd name="connsiteY7" fmla="*/ 1104423 h 1227137"/>
              <a:gd name="connsiteX8" fmla="*/ 0 w 8128000"/>
              <a:gd name="connsiteY8" fmla="*/ 122714 h 122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227137">
                <a:moveTo>
                  <a:pt x="0" y="122714"/>
                </a:moveTo>
                <a:cubicBezTo>
                  <a:pt x="0" y="54941"/>
                  <a:pt x="54941" y="0"/>
                  <a:pt x="122714" y="0"/>
                </a:cubicBezTo>
                <a:lnTo>
                  <a:pt x="8005286" y="0"/>
                </a:lnTo>
                <a:cubicBezTo>
                  <a:pt x="8073059" y="0"/>
                  <a:pt x="8128000" y="54941"/>
                  <a:pt x="8128000" y="122714"/>
                </a:cubicBezTo>
                <a:lnTo>
                  <a:pt x="8128000" y="1104423"/>
                </a:lnTo>
                <a:cubicBezTo>
                  <a:pt x="8128000" y="1172196"/>
                  <a:pt x="8073059" y="1227137"/>
                  <a:pt x="8005286" y="1227137"/>
                </a:cubicBezTo>
                <a:lnTo>
                  <a:pt x="122714" y="1227137"/>
                </a:lnTo>
                <a:cubicBezTo>
                  <a:pt x="54941" y="1227137"/>
                  <a:pt x="0" y="1172196"/>
                  <a:pt x="0" y="1104423"/>
                </a:cubicBezTo>
                <a:lnTo>
                  <a:pt x="0" y="122714"/>
                </a:lnTo>
                <a:close/>
              </a:path>
            </a:pathLst>
          </a:custGeom>
          <a:no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91592" tIns="291592" rIns="5981192" bIns="291592" numCol="1" spcCol="1270" anchor="ctr" anchorCtr="0">
            <a:spAutoFit/>
          </a:bodyPr>
          <a:lstStyle/>
          <a:p>
            <a:pPr marL="0" marR="0" lvl="0" indent="0" algn="ctr" defTabSz="1822450" rtl="0" eaLnBrk="1" fontAlgn="auto" latinLnBrk="0" hangingPunct="1">
              <a:lnSpc>
                <a:spcPct val="90000"/>
              </a:lnSpc>
              <a:spcBef>
                <a:spcPct val="0"/>
              </a:spcBef>
              <a:spcAft>
                <a:spcPct val="35000"/>
              </a:spcAft>
              <a:buClrTx/>
              <a:buSzTx/>
              <a:buFontTx/>
              <a:buNone/>
              <a:defRPr/>
            </a:pPr>
            <a:endParaRPr kumimoji="0" lang="zh-CN" altLang="en-US" sz="4100" b="0" i="0" u="none" strike="noStrike" kern="1200" cap="none" spc="0" normalizeH="0" baseline="0" noProof="0">
              <a:ln>
                <a:noFill/>
              </a:ln>
              <a:solidFill>
                <a:srgbClr val="000000">
                  <a:hueOff val="0"/>
                  <a:satOff val="0"/>
                  <a:lumOff val="0"/>
                  <a:alphaOff val="0"/>
                </a:srgbClr>
              </a:solidFill>
              <a:effectLst/>
              <a:uLnTx/>
              <a:uFillTx/>
              <a:latin typeface="Arial" panose="020B0604020202020204"/>
              <a:ea typeface="微软雅黑 Light" panose="020B0502040204020203" pitchFamily="34" charset="-122"/>
              <a:cs typeface="+mn-cs"/>
            </a:endParaRPr>
          </a:p>
        </p:txBody>
      </p:sp>
      <p:sp>
        <p:nvSpPr>
          <p:cNvPr id="12" name="任意多边形: 形状 4"/>
          <p:cNvSpPr/>
          <p:nvPr>
            <p:custDataLst>
              <p:tags r:id="rId4"/>
            </p:custDataLst>
          </p:nvPr>
        </p:nvSpPr>
        <p:spPr>
          <a:xfrm>
            <a:off x="719339" y="1563069"/>
            <a:ext cx="10793788" cy="1227137"/>
          </a:xfrm>
          <a:custGeom>
            <a:avLst/>
            <a:gdLst>
              <a:gd name="connsiteX0" fmla="*/ 0 w 8128000"/>
              <a:gd name="connsiteY0" fmla="*/ 122714 h 1227137"/>
              <a:gd name="connsiteX1" fmla="*/ 122714 w 8128000"/>
              <a:gd name="connsiteY1" fmla="*/ 0 h 1227137"/>
              <a:gd name="connsiteX2" fmla="*/ 8005286 w 8128000"/>
              <a:gd name="connsiteY2" fmla="*/ 0 h 1227137"/>
              <a:gd name="connsiteX3" fmla="*/ 8128000 w 8128000"/>
              <a:gd name="connsiteY3" fmla="*/ 122714 h 1227137"/>
              <a:gd name="connsiteX4" fmla="*/ 8128000 w 8128000"/>
              <a:gd name="connsiteY4" fmla="*/ 1104423 h 1227137"/>
              <a:gd name="connsiteX5" fmla="*/ 8005286 w 8128000"/>
              <a:gd name="connsiteY5" fmla="*/ 1227137 h 1227137"/>
              <a:gd name="connsiteX6" fmla="*/ 122714 w 8128000"/>
              <a:gd name="connsiteY6" fmla="*/ 1227137 h 1227137"/>
              <a:gd name="connsiteX7" fmla="*/ 0 w 8128000"/>
              <a:gd name="connsiteY7" fmla="*/ 1104423 h 1227137"/>
              <a:gd name="connsiteX8" fmla="*/ 0 w 8128000"/>
              <a:gd name="connsiteY8" fmla="*/ 122714 h 122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227137">
                <a:moveTo>
                  <a:pt x="0" y="122714"/>
                </a:moveTo>
                <a:cubicBezTo>
                  <a:pt x="0" y="54941"/>
                  <a:pt x="54941" y="0"/>
                  <a:pt x="122714" y="0"/>
                </a:cubicBezTo>
                <a:lnTo>
                  <a:pt x="8005286" y="0"/>
                </a:lnTo>
                <a:cubicBezTo>
                  <a:pt x="8073059" y="0"/>
                  <a:pt x="8128000" y="54941"/>
                  <a:pt x="8128000" y="122714"/>
                </a:cubicBezTo>
                <a:lnTo>
                  <a:pt x="8128000" y="1104423"/>
                </a:lnTo>
                <a:cubicBezTo>
                  <a:pt x="8128000" y="1172196"/>
                  <a:pt x="8073059" y="1227137"/>
                  <a:pt x="8005286" y="1227137"/>
                </a:cubicBezTo>
                <a:lnTo>
                  <a:pt x="122714" y="1227137"/>
                </a:lnTo>
                <a:cubicBezTo>
                  <a:pt x="54941" y="1227137"/>
                  <a:pt x="0" y="1172196"/>
                  <a:pt x="0" y="1104423"/>
                </a:cubicBezTo>
                <a:lnTo>
                  <a:pt x="0" y="122714"/>
                </a:lnTo>
                <a:close/>
              </a:path>
            </a:pathLst>
          </a:custGeom>
          <a:no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91592" tIns="291592" rIns="5981192" bIns="291592" numCol="1" spcCol="1270" anchor="ctr" anchorCtr="0">
            <a:spAutoFit/>
          </a:bodyPr>
          <a:lstStyle/>
          <a:p>
            <a:pPr marL="0" marR="0" lvl="0" indent="0" algn="ctr" defTabSz="1822450" rtl="0" eaLnBrk="1" fontAlgn="auto" latinLnBrk="0" hangingPunct="1">
              <a:lnSpc>
                <a:spcPct val="90000"/>
              </a:lnSpc>
              <a:spcBef>
                <a:spcPct val="0"/>
              </a:spcBef>
              <a:spcAft>
                <a:spcPct val="35000"/>
              </a:spcAft>
              <a:buClrTx/>
              <a:buSzTx/>
              <a:buFontTx/>
              <a:buNone/>
              <a:defRPr/>
            </a:pPr>
            <a:endParaRPr kumimoji="0" lang="zh-CN" altLang="en-US" sz="4100" b="0" i="0" u="none" strike="noStrike" kern="1200" cap="none" spc="0" normalizeH="0" baseline="0" noProof="0">
              <a:ln>
                <a:noFill/>
              </a:ln>
              <a:solidFill>
                <a:srgbClr val="000000">
                  <a:hueOff val="0"/>
                  <a:satOff val="0"/>
                  <a:lumOff val="0"/>
                  <a:alphaOff val="0"/>
                </a:srgbClr>
              </a:solidFill>
              <a:effectLst/>
              <a:uLnTx/>
              <a:uFillTx/>
              <a:latin typeface="Arial" panose="020B0604020202020204"/>
              <a:ea typeface="微软雅黑 Light" panose="020B0502040204020203" pitchFamily="34" charset="-122"/>
              <a:cs typeface="+mn-cs"/>
            </a:endParaRPr>
          </a:p>
        </p:txBody>
      </p:sp>
      <p:sp>
        <p:nvSpPr>
          <p:cNvPr id="13" name="任意多边形: 形状 5"/>
          <p:cNvSpPr/>
          <p:nvPr>
            <p:custDataLst>
              <p:tags r:id="rId5"/>
            </p:custDataLst>
          </p:nvPr>
        </p:nvSpPr>
        <p:spPr>
          <a:xfrm>
            <a:off x="7316868" y="1665330"/>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spAutoFit/>
          </a:bodyPr>
          <a:lstStyle/>
          <a:p>
            <a:pPr marL="0" marR="0" lvl="0" indent="0" algn="ctr" defTabSz="1733550" rtl="0" eaLnBrk="1" fontAlgn="auto" latinLnBrk="0" hangingPunct="1">
              <a:lnSpc>
                <a:spcPct val="90000"/>
              </a:lnSpc>
              <a:spcBef>
                <a:spcPct val="0"/>
              </a:spcBef>
              <a:spcAft>
                <a:spcPct val="3500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TITLE</a:t>
            </a:r>
            <a:r>
              <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 </a:t>
            </a: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HERE</a:t>
            </a:r>
            <a:endPar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4" name="任意多边形: 形状 6"/>
          <p:cNvSpPr/>
          <p:nvPr>
            <p:custDataLst>
              <p:tags r:id="rId6"/>
            </p:custDataLst>
          </p:nvPr>
        </p:nvSpPr>
        <p:spPr>
          <a:xfrm>
            <a:off x="6341352" y="2687945"/>
            <a:ext cx="2002373" cy="409045"/>
          </a:xfrm>
          <a:custGeom>
            <a:avLst/>
            <a:gdLst/>
            <a:ahLst/>
            <a:cxnLst/>
            <a:rect l="0" t="0" r="0" b="0"/>
            <a:pathLst>
              <a:path>
                <a:moveTo>
                  <a:pt x="1495573" y="0"/>
                </a:moveTo>
                <a:lnTo>
                  <a:pt x="1495573" y="204522"/>
                </a:lnTo>
                <a:lnTo>
                  <a:pt x="0" y="204522"/>
                </a:lnTo>
                <a:lnTo>
                  <a:pt x="0" y="409045"/>
                </a:lnTo>
              </a:path>
            </a:pathLst>
          </a:custGeom>
          <a:noFill/>
          <a:ln>
            <a:solidFill>
              <a:schemeClr val="accent2">
                <a:lumMod val="2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任意多边形: 形状 7"/>
          <p:cNvSpPr/>
          <p:nvPr>
            <p:custDataLst>
              <p:tags r:id="rId7"/>
            </p:custDataLst>
          </p:nvPr>
        </p:nvSpPr>
        <p:spPr>
          <a:xfrm>
            <a:off x="5314493" y="3096991"/>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spAutoFit/>
          </a:bodyPr>
          <a:lstStyle/>
          <a:p>
            <a:pPr marL="0" marR="0" lvl="0" indent="0" algn="ctr" defTabSz="1733550" rtl="0" eaLnBrk="1" fontAlgn="auto" latinLnBrk="0" hangingPunct="1">
              <a:lnSpc>
                <a:spcPct val="90000"/>
              </a:lnSpc>
              <a:spcBef>
                <a:spcPct val="0"/>
              </a:spcBef>
              <a:spcAft>
                <a:spcPct val="3500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TITLE</a:t>
            </a:r>
            <a:r>
              <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 </a:t>
            </a: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HERE</a:t>
            </a:r>
            <a:endPar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7" name="任意多边形: 形状 8"/>
          <p:cNvSpPr/>
          <p:nvPr>
            <p:custDataLst>
              <p:tags r:id="rId8"/>
            </p:custDataLst>
          </p:nvPr>
        </p:nvSpPr>
        <p:spPr>
          <a:xfrm>
            <a:off x="5006436" y="4119605"/>
            <a:ext cx="1334916" cy="409045"/>
          </a:xfrm>
          <a:custGeom>
            <a:avLst/>
            <a:gdLst/>
            <a:ahLst/>
            <a:cxnLst/>
            <a:rect l="0" t="0" r="0" b="0"/>
            <a:pathLst>
              <a:path>
                <a:moveTo>
                  <a:pt x="997049" y="0"/>
                </a:moveTo>
                <a:lnTo>
                  <a:pt x="997049" y="204522"/>
                </a:lnTo>
                <a:lnTo>
                  <a:pt x="0" y="204522"/>
                </a:lnTo>
                <a:lnTo>
                  <a:pt x="0" y="409045"/>
                </a:lnTo>
              </a:path>
            </a:pathLst>
          </a:custGeom>
          <a:noFill/>
          <a:ln>
            <a:solidFill>
              <a:schemeClr val="accent2">
                <a:lumMod val="25000"/>
              </a:schemeClr>
            </a:solidFill>
          </a:ln>
        </p:spPr>
        <p:style>
          <a:lnRef idx="1">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任意多边形: 形状 9"/>
          <p:cNvSpPr/>
          <p:nvPr>
            <p:custDataLst>
              <p:tags r:id="rId9"/>
            </p:custDataLst>
          </p:nvPr>
        </p:nvSpPr>
        <p:spPr>
          <a:xfrm>
            <a:off x="3979577" y="4528651"/>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spAutoFit/>
          </a:bodyPr>
          <a:lstStyle/>
          <a:p>
            <a:pPr marL="0" marR="0" lvl="0" indent="0" algn="ctr" defTabSz="1733550" rtl="0" eaLnBrk="1" fontAlgn="auto" latinLnBrk="0" hangingPunct="1">
              <a:lnSpc>
                <a:spcPct val="90000"/>
              </a:lnSpc>
              <a:spcBef>
                <a:spcPct val="0"/>
              </a:spcBef>
              <a:spcAft>
                <a:spcPct val="3500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TITLE</a:t>
            </a:r>
            <a:r>
              <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 </a:t>
            </a: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HERE</a:t>
            </a:r>
            <a:endPar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1" name="任意多边形: 形状 10"/>
          <p:cNvSpPr/>
          <p:nvPr>
            <p:custDataLst>
              <p:tags r:id="rId10"/>
            </p:custDataLst>
          </p:nvPr>
        </p:nvSpPr>
        <p:spPr>
          <a:xfrm>
            <a:off x="6341352" y="4119605"/>
            <a:ext cx="1334916" cy="409045"/>
          </a:xfrm>
          <a:custGeom>
            <a:avLst/>
            <a:gdLst/>
            <a:ahLst/>
            <a:cxnLst/>
            <a:rect l="0" t="0" r="0" b="0"/>
            <a:pathLst>
              <a:path>
                <a:moveTo>
                  <a:pt x="0" y="0"/>
                </a:moveTo>
                <a:lnTo>
                  <a:pt x="0" y="204522"/>
                </a:lnTo>
                <a:lnTo>
                  <a:pt x="997049" y="204522"/>
                </a:lnTo>
                <a:lnTo>
                  <a:pt x="997049" y="409045"/>
                </a:lnTo>
              </a:path>
            </a:pathLst>
          </a:custGeom>
          <a:noFill/>
          <a:ln>
            <a:solidFill>
              <a:schemeClr val="accent2">
                <a:lumMod val="25000"/>
              </a:schemeClr>
            </a:solidFill>
          </a:ln>
        </p:spPr>
        <p:style>
          <a:lnRef idx="1">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任意多边形: 形状 11"/>
          <p:cNvSpPr/>
          <p:nvPr>
            <p:custDataLst>
              <p:tags r:id="rId11"/>
            </p:custDataLst>
          </p:nvPr>
        </p:nvSpPr>
        <p:spPr>
          <a:xfrm>
            <a:off x="6649410" y="4528651"/>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spAutoFit/>
          </a:bodyPr>
          <a:lstStyle/>
          <a:p>
            <a:pPr marL="0" marR="0" lvl="0" indent="0" algn="ctr" defTabSz="1733550" rtl="0" eaLnBrk="1" fontAlgn="auto" latinLnBrk="0" hangingPunct="1">
              <a:lnSpc>
                <a:spcPct val="90000"/>
              </a:lnSpc>
              <a:spcBef>
                <a:spcPct val="0"/>
              </a:spcBef>
              <a:spcAft>
                <a:spcPct val="3500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TITLE</a:t>
            </a:r>
            <a:r>
              <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 </a:t>
            </a: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HERE</a:t>
            </a:r>
            <a:endPar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3" name="任意多边形: 形状 12"/>
          <p:cNvSpPr/>
          <p:nvPr>
            <p:custDataLst>
              <p:tags r:id="rId12"/>
            </p:custDataLst>
          </p:nvPr>
        </p:nvSpPr>
        <p:spPr>
          <a:xfrm>
            <a:off x="8343726" y="2687945"/>
            <a:ext cx="2002373" cy="409045"/>
          </a:xfrm>
          <a:custGeom>
            <a:avLst/>
            <a:gdLst/>
            <a:ahLst/>
            <a:cxnLst/>
            <a:rect l="0" t="0" r="0" b="0"/>
            <a:pathLst>
              <a:path>
                <a:moveTo>
                  <a:pt x="0" y="0"/>
                </a:moveTo>
                <a:lnTo>
                  <a:pt x="0" y="204522"/>
                </a:lnTo>
                <a:lnTo>
                  <a:pt x="1495573" y="204522"/>
                </a:lnTo>
                <a:lnTo>
                  <a:pt x="1495573" y="409045"/>
                </a:lnTo>
              </a:path>
            </a:pathLst>
          </a:custGeom>
          <a:noFill/>
          <a:ln>
            <a:solidFill>
              <a:schemeClr val="accent2">
                <a:lumMod val="2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任意多边形: 形状 13"/>
          <p:cNvSpPr/>
          <p:nvPr>
            <p:custDataLst>
              <p:tags r:id="rId13"/>
            </p:custDataLst>
          </p:nvPr>
        </p:nvSpPr>
        <p:spPr>
          <a:xfrm>
            <a:off x="9319242" y="3096991"/>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spAutoFit/>
          </a:bodyPr>
          <a:lstStyle/>
          <a:p>
            <a:pPr marL="0" marR="0" lvl="0" indent="0" algn="ctr" defTabSz="1733550" rtl="0" eaLnBrk="1" fontAlgn="auto" latinLnBrk="0" hangingPunct="1">
              <a:lnSpc>
                <a:spcPct val="90000"/>
              </a:lnSpc>
              <a:spcBef>
                <a:spcPct val="0"/>
              </a:spcBef>
              <a:spcAft>
                <a:spcPct val="3500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TITLE</a:t>
            </a:r>
            <a:r>
              <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 </a:t>
            </a: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HERE</a:t>
            </a:r>
            <a:endPar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6" name="任意多边形: 形状 14"/>
          <p:cNvSpPr/>
          <p:nvPr>
            <p:custDataLst>
              <p:tags r:id="rId14"/>
            </p:custDataLst>
          </p:nvPr>
        </p:nvSpPr>
        <p:spPr>
          <a:xfrm>
            <a:off x="10284888" y="4119605"/>
            <a:ext cx="122426" cy="409045"/>
          </a:xfrm>
          <a:custGeom>
            <a:avLst/>
            <a:gdLst/>
            <a:ahLst/>
            <a:cxnLst/>
            <a:rect l="0" t="0" r="0" b="0"/>
            <a:pathLst>
              <a:path>
                <a:moveTo>
                  <a:pt x="45720" y="0"/>
                </a:moveTo>
                <a:lnTo>
                  <a:pt x="45720" y="409045"/>
                </a:lnTo>
              </a:path>
            </a:pathLst>
          </a:custGeom>
          <a:noFill/>
          <a:ln>
            <a:solidFill>
              <a:schemeClr val="accent2">
                <a:lumMod val="25000"/>
              </a:schemeClr>
            </a:solidFill>
          </a:ln>
        </p:spPr>
        <p:style>
          <a:lnRef idx="1">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任意多边形: 形状 15"/>
          <p:cNvSpPr/>
          <p:nvPr>
            <p:custDataLst>
              <p:tags r:id="rId15"/>
            </p:custDataLst>
          </p:nvPr>
        </p:nvSpPr>
        <p:spPr>
          <a:xfrm>
            <a:off x="9319242" y="4528651"/>
            <a:ext cx="2053716" cy="102261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8541" tIns="178541" rIns="178541" bIns="178541" numCol="1" spcCol="1270" anchor="ctr" anchorCtr="0">
            <a:spAutoFit/>
          </a:bodyPr>
          <a:lstStyle/>
          <a:p>
            <a:pPr marL="0" marR="0" lvl="0" indent="0" algn="ctr" defTabSz="1733550" rtl="0" eaLnBrk="1" fontAlgn="auto" latinLnBrk="0" hangingPunct="1">
              <a:lnSpc>
                <a:spcPct val="90000"/>
              </a:lnSpc>
              <a:spcBef>
                <a:spcPct val="0"/>
              </a:spcBef>
              <a:spcAft>
                <a:spcPct val="3500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TITLE</a:t>
            </a:r>
            <a:r>
              <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 </a:t>
            </a:r>
            <a:r>
              <a:rPr kumimoji="0" lang="en-US" altLang="zh-CN"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rPr>
              <a:t>HERE</a:t>
            </a:r>
            <a:endParaRPr kumimoji="0" lang="zh-CN" altLang="en-US" sz="20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8" name="矩形 27"/>
          <p:cNvSpPr/>
          <p:nvPr>
            <p:custDataLst>
              <p:tags r:id="rId16"/>
            </p:custDataLst>
          </p:nvPr>
        </p:nvSpPr>
        <p:spPr>
          <a:xfrm>
            <a:off x="846674" y="1982808"/>
            <a:ext cx="5951691" cy="755650"/>
          </a:xfrm>
          <a:prstGeom prst="rect">
            <a:avLst/>
          </a:prstGeom>
          <a:noFill/>
        </p:spPr>
        <p:txBody>
          <a:bodyPr wrap="square" numCol="1" spcCol="36000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p:txBody>
      </p:sp>
      <p:sp>
        <p:nvSpPr>
          <p:cNvPr id="29" name="矩形 28"/>
          <p:cNvSpPr/>
          <p:nvPr>
            <p:custDataLst>
              <p:tags r:id="rId17"/>
            </p:custDataLst>
          </p:nvPr>
        </p:nvSpPr>
        <p:spPr>
          <a:xfrm>
            <a:off x="846675" y="1559317"/>
            <a:ext cx="2441694" cy="488980"/>
          </a:xfrm>
          <a:prstGeom prst="rect">
            <a:avLst/>
          </a:prstGeom>
          <a:noFill/>
        </p:spPr>
        <p:txBody>
          <a:bodyPr wrap="none">
            <a:spAutoFit/>
          </a:bodyPr>
          <a:lstStyle/>
          <a:p>
            <a:pPr marL="0" marR="0" lvl="0" indent="0" algn="l" defTabSz="1219200" rtl="0" eaLnBrk="1" fontAlgn="auto" latinLnBrk="0" hangingPunct="1">
              <a:lnSpc>
                <a:spcPct val="130000"/>
              </a:lnSpc>
              <a:spcBef>
                <a:spcPts val="0"/>
              </a:spcBef>
              <a:spcAft>
                <a:spcPts val="0"/>
              </a:spcAft>
              <a:buClrTx/>
              <a:buSzTx/>
              <a:buFontTx/>
              <a:buNone/>
              <a:defRPr/>
            </a:pPr>
            <a:r>
              <a:rPr kumimoji="0" lang="zh-CN" altLang="en-US" sz="2200" b="1"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点击此处添加标题</a:t>
            </a:r>
            <a:endParaRPr kumimoji="0" lang="en-US" altLang="zh-CN" sz="2200" b="1"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sp>
        <p:nvSpPr>
          <p:cNvPr id="30" name="矩形 29"/>
          <p:cNvSpPr/>
          <p:nvPr>
            <p:custDataLst>
              <p:tags r:id="rId18"/>
            </p:custDataLst>
          </p:nvPr>
        </p:nvSpPr>
        <p:spPr>
          <a:xfrm>
            <a:off x="846675" y="3470302"/>
            <a:ext cx="4349200" cy="755650"/>
          </a:xfrm>
          <a:prstGeom prst="rect">
            <a:avLst/>
          </a:prstGeom>
          <a:noFill/>
        </p:spPr>
        <p:txBody>
          <a:bodyPr wrap="square" numCol="1" spcCol="36000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p:txBody>
      </p:sp>
      <p:sp>
        <p:nvSpPr>
          <p:cNvPr id="31" name="矩形 30"/>
          <p:cNvSpPr/>
          <p:nvPr>
            <p:custDataLst>
              <p:tags r:id="rId19"/>
            </p:custDataLst>
          </p:nvPr>
        </p:nvSpPr>
        <p:spPr>
          <a:xfrm>
            <a:off x="846675" y="3011829"/>
            <a:ext cx="2441694" cy="488980"/>
          </a:xfrm>
          <a:prstGeom prst="rect">
            <a:avLst/>
          </a:prstGeom>
          <a:noFill/>
        </p:spPr>
        <p:txBody>
          <a:bodyPr wrap="none">
            <a:spAutoFit/>
          </a:bodyPr>
          <a:lstStyle/>
          <a:p>
            <a:pPr marL="0" marR="0" lvl="0" indent="0" algn="l" defTabSz="1219200" rtl="0" eaLnBrk="1" fontAlgn="auto" latinLnBrk="0" hangingPunct="1">
              <a:lnSpc>
                <a:spcPct val="130000"/>
              </a:lnSpc>
              <a:spcBef>
                <a:spcPts val="0"/>
              </a:spcBef>
              <a:spcAft>
                <a:spcPts val="0"/>
              </a:spcAft>
              <a:buClrTx/>
              <a:buSzTx/>
              <a:buFontTx/>
              <a:buNone/>
              <a:defRPr/>
            </a:pPr>
            <a:r>
              <a:rPr kumimoji="0" lang="zh-CN" altLang="en-US" sz="2200" b="1"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点击此处添加标题</a:t>
            </a:r>
            <a:endParaRPr kumimoji="0" lang="en-US" altLang="zh-CN" sz="2200" b="1"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sp>
        <p:nvSpPr>
          <p:cNvPr id="32" name="矩形 31"/>
          <p:cNvSpPr/>
          <p:nvPr>
            <p:custDataLst>
              <p:tags r:id="rId20"/>
            </p:custDataLst>
          </p:nvPr>
        </p:nvSpPr>
        <p:spPr>
          <a:xfrm>
            <a:off x="846674" y="4880432"/>
            <a:ext cx="3115725" cy="755650"/>
          </a:xfrm>
          <a:prstGeom prst="rect">
            <a:avLst/>
          </a:prstGeom>
          <a:noFill/>
        </p:spPr>
        <p:txBody>
          <a:bodyPr wrap="square" numCol="1" spcCol="36000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a:t>
            </a:r>
            <a:endPar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endParaRPr>
          </a:p>
        </p:txBody>
      </p:sp>
      <p:sp>
        <p:nvSpPr>
          <p:cNvPr id="33" name="矩形 32"/>
          <p:cNvSpPr/>
          <p:nvPr>
            <p:custDataLst>
              <p:tags r:id="rId21"/>
            </p:custDataLst>
          </p:nvPr>
        </p:nvSpPr>
        <p:spPr>
          <a:xfrm>
            <a:off x="846675" y="4421959"/>
            <a:ext cx="2441694" cy="488980"/>
          </a:xfrm>
          <a:prstGeom prst="rect">
            <a:avLst/>
          </a:prstGeom>
          <a:noFill/>
        </p:spPr>
        <p:txBody>
          <a:bodyPr wrap="none">
            <a:spAutoFit/>
          </a:bodyPr>
          <a:lstStyle/>
          <a:p>
            <a:pPr marL="0" marR="0" lvl="0" indent="0" algn="l" defTabSz="1219200" rtl="0" eaLnBrk="1" fontAlgn="auto" latinLnBrk="0" hangingPunct="1">
              <a:lnSpc>
                <a:spcPct val="130000"/>
              </a:lnSpc>
              <a:spcBef>
                <a:spcPts val="0"/>
              </a:spcBef>
              <a:spcAft>
                <a:spcPts val="0"/>
              </a:spcAft>
              <a:buClrTx/>
              <a:buSzTx/>
              <a:buFontTx/>
              <a:buNone/>
              <a:defRPr/>
            </a:pPr>
            <a:r>
              <a:rPr kumimoji="0" lang="zh-CN" altLang="en-US" sz="2200" b="1"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rPr>
              <a:t>点击此处添加标题</a:t>
            </a:r>
            <a:endParaRPr kumimoji="0" lang="en-US" altLang="zh-CN" sz="2200" b="1"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charset="-122"/>
              <a:cs typeface="+mn-cs"/>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227965" y="318135"/>
            <a:ext cx="2839720" cy="460375"/>
          </a:xfrm>
          <a:prstGeom prst="rect">
            <a:avLst/>
          </a:prstGeom>
          <a:noFill/>
        </p:spPr>
        <p:txBody>
          <a:bodyPr wrap="square" rtlCol="0">
            <a:spAutoFit/>
          </a:bodyPr>
          <a:p>
            <a:pPr algn="l"/>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1"/>
            </p:custDataLst>
          </p:nvPr>
        </p:nvSpPr>
        <p:spPr>
          <a:xfrm>
            <a:off x="2512001" y="1975692"/>
            <a:ext cx="7127984" cy="2468621"/>
          </a:xfrm>
          <a:prstGeom prst="ellipse">
            <a:avLst/>
          </a:prstGeom>
          <a:gradFill>
            <a:gsLst>
              <a:gs pos="0">
                <a:srgbClr val="FFFFFF">
                  <a:alpha val="0"/>
                </a:srgbClr>
              </a:gs>
              <a:gs pos="52000">
                <a:schemeClr val="accent1">
                  <a:lumMod val="20000"/>
                  <a:lumOff val="80000"/>
                  <a:alpha val="15000"/>
                </a:schemeClr>
              </a:gs>
            </a:gsLst>
            <a:lin ang="5400000" scaled="0"/>
          </a:gradFill>
          <a:ln w="6350">
            <a:solidFill>
              <a:schemeClr val="accent1">
                <a:alpha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9" name="椭圆 38"/>
          <p:cNvSpPr/>
          <p:nvPr>
            <p:custDataLst>
              <p:tags r:id="rId2"/>
            </p:custDataLst>
          </p:nvPr>
        </p:nvSpPr>
        <p:spPr>
          <a:xfrm>
            <a:off x="2940747" y="1975692"/>
            <a:ext cx="6271194" cy="2114958"/>
          </a:xfrm>
          <a:prstGeom prst="ellipse">
            <a:avLst/>
          </a:prstGeom>
          <a:gradFill>
            <a:gsLst>
              <a:gs pos="0">
                <a:srgbClr val="FFFFFF">
                  <a:alpha val="0"/>
                </a:srgbClr>
              </a:gs>
              <a:gs pos="81000">
                <a:schemeClr val="accent1">
                  <a:lumMod val="20000"/>
                  <a:lumOff val="80000"/>
                  <a:alpha val="25000"/>
                </a:schemeClr>
              </a:gs>
            </a:gsLst>
            <a:lin ang="5400000" scaled="0"/>
          </a:gradFill>
          <a:ln w="6350">
            <a:solidFill>
              <a:schemeClr val="accent1">
                <a:alpha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4" name="椭圆 43"/>
          <p:cNvSpPr/>
          <p:nvPr>
            <p:custDataLst>
              <p:tags r:id="rId3"/>
            </p:custDataLst>
          </p:nvPr>
        </p:nvSpPr>
        <p:spPr>
          <a:xfrm>
            <a:off x="3591935" y="1975692"/>
            <a:ext cx="4968818" cy="1663056"/>
          </a:xfrm>
          <a:prstGeom prst="ellipse">
            <a:avLst/>
          </a:prstGeom>
          <a:gradFill>
            <a:gsLst>
              <a:gs pos="0">
                <a:srgbClr val="FFFFFF">
                  <a:alpha val="0"/>
                </a:srgbClr>
              </a:gs>
              <a:gs pos="77000">
                <a:schemeClr val="accent1">
                  <a:lumMod val="20000"/>
                  <a:lumOff val="80000"/>
                  <a:alpha val="40000"/>
                </a:schemeClr>
              </a:gs>
            </a:gsLst>
            <a:lin ang="5400000" scaled="0"/>
          </a:gradFill>
          <a:ln w="6350">
            <a:solidFill>
              <a:schemeClr val="accent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5" name="矩形 24"/>
          <p:cNvSpPr/>
          <p:nvPr>
            <p:custDataLst>
              <p:tags r:id="rId4"/>
            </p:custDataLst>
          </p:nvPr>
        </p:nvSpPr>
        <p:spPr>
          <a:xfrm>
            <a:off x="3475451" y="5070239"/>
            <a:ext cx="2119870" cy="1204137"/>
          </a:xfrm>
          <a:prstGeom prst="rect">
            <a:avLst/>
          </a:prstGeom>
          <a:noFill/>
        </p:spPr>
        <p:txBody>
          <a:bodyPr wrap="square" lIns="0" tIns="0" rIns="0" bIns="0" rtlCol="0" anchor="t" anchorCtr="0">
            <a:noAutofit/>
          </a:bodyPr>
          <a:p>
            <a:pPr algn="ctr">
              <a:lnSpc>
                <a:spcPct val="130000"/>
              </a:lnSpc>
              <a:spcBef>
                <a:spcPct val="0"/>
              </a:spcBef>
              <a:spcAft>
                <a:spcPct val="0"/>
              </a:spcAft>
            </a:pPr>
            <a:r>
              <a:rPr lang="zh-CN" altLang="en-US" sz="1400" dirty="0">
                <a:solidFill>
                  <a:schemeClr val="tx1">
                    <a:lumMod val="85000"/>
                    <a:lumOff val="15000"/>
                  </a:schemeClr>
                </a:solidFill>
                <a:latin typeface="+mn-ea"/>
                <a:cs typeface="+mn-ea"/>
              </a:rPr>
              <a:t>单击此处输入你的</a:t>
            </a:r>
            <a:br>
              <a:rPr lang="zh-CN" altLang="en-US" sz="1400" dirty="0">
                <a:solidFill>
                  <a:schemeClr val="tx1">
                    <a:lumMod val="85000"/>
                    <a:lumOff val="15000"/>
                  </a:schemeClr>
                </a:solidFill>
                <a:latin typeface="+mn-ea"/>
                <a:cs typeface="+mn-ea"/>
              </a:rPr>
            </a:br>
            <a:r>
              <a:rPr lang="zh-CN" altLang="en-US" sz="1400" dirty="0">
                <a:solidFill>
                  <a:schemeClr val="tx1">
                    <a:lumMod val="85000"/>
                    <a:lumOff val="15000"/>
                  </a:schemeClr>
                </a:solidFill>
                <a:latin typeface="+mn-ea"/>
                <a:cs typeface="+mn-ea"/>
              </a:rPr>
              <a:t>智能图形项正文</a:t>
            </a:r>
            <a:endParaRPr lang="zh-CN" altLang="en-US" sz="1400" dirty="0">
              <a:solidFill>
                <a:schemeClr val="tx1">
                  <a:lumMod val="85000"/>
                  <a:lumOff val="15000"/>
                </a:schemeClr>
              </a:solidFill>
              <a:latin typeface="+mn-ea"/>
              <a:cs typeface="+mn-ea"/>
            </a:endParaRPr>
          </a:p>
        </p:txBody>
      </p:sp>
      <p:sp>
        <p:nvSpPr>
          <p:cNvPr id="26" name="圆角矩形 25"/>
          <p:cNvSpPr/>
          <p:nvPr>
            <p:custDataLst>
              <p:tags r:id="rId5"/>
            </p:custDataLst>
          </p:nvPr>
        </p:nvSpPr>
        <p:spPr>
          <a:xfrm>
            <a:off x="6769284" y="4534833"/>
            <a:ext cx="1674985" cy="444183"/>
          </a:xfrm>
          <a:prstGeom prst="roundRect">
            <a:avLst>
              <a:gd name="adj" fmla="val 50000"/>
            </a:avLst>
          </a:prstGeom>
          <a:gradFill>
            <a:gsLst>
              <a:gs pos="0">
                <a:schemeClr val="accent6">
                  <a:lumMod val="20000"/>
                  <a:lumOff val="80000"/>
                </a:schemeClr>
              </a:gs>
              <a:gs pos="48000">
                <a:schemeClr val="accent6"/>
              </a:gs>
            </a:gsLst>
            <a:lin ang="5400000" scaled="0"/>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1600" b="1">
                <a:solidFill>
                  <a:srgbClr val="FFFFFF"/>
                </a:solidFill>
                <a:uFillTx/>
                <a:latin typeface="+mn-ea"/>
                <a:cs typeface="+mn-ea"/>
                <a:sym typeface="+mn-ea"/>
              </a:rPr>
              <a:t>添加标题</a:t>
            </a:r>
            <a:endParaRPr lang="zh-CN" altLang="en-US" sz="1600" b="1">
              <a:solidFill>
                <a:srgbClr val="FFFFFF"/>
              </a:solidFill>
              <a:uFillTx/>
              <a:latin typeface="+mn-ea"/>
              <a:cs typeface="+mn-ea"/>
              <a:sym typeface="+mn-ea"/>
            </a:endParaRPr>
          </a:p>
        </p:txBody>
      </p:sp>
      <p:sp>
        <p:nvSpPr>
          <p:cNvPr id="27" name="椭圆 26"/>
          <p:cNvSpPr>
            <a:spLocks noChangeAspect="1"/>
          </p:cNvSpPr>
          <p:nvPr>
            <p:custDataLst>
              <p:tags r:id="rId6"/>
            </p:custDataLst>
          </p:nvPr>
        </p:nvSpPr>
        <p:spPr>
          <a:xfrm>
            <a:off x="7553798" y="3907503"/>
            <a:ext cx="105958" cy="105958"/>
          </a:xfrm>
          <a:prstGeom prst="ellipse">
            <a:avLst/>
          </a:prstGeom>
          <a:gradFill>
            <a:gsLst>
              <a:gs pos="4000">
                <a:schemeClr val="accent6">
                  <a:lumMod val="60000"/>
                  <a:lumOff val="40000"/>
                </a:schemeClr>
              </a:gs>
              <a:gs pos="54000">
                <a:schemeClr val="accent6"/>
              </a:gs>
              <a:gs pos="100000">
                <a:schemeClr val="accent6"/>
              </a:gs>
            </a:gsLst>
            <a:lin ang="2700000" scaled="0"/>
          </a:gradFill>
          <a:ln>
            <a:gradFill>
              <a:gsLst>
                <a:gs pos="0">
                  <a:schemeClr val="accent6">
                    <a:lumMod val="20000"/>
                    <a:lumOff val="80000"/>
                  </a:schemeClr>
                </a:gs>
                <a:gs pos="37000">
                  <a:srgbClr val="D7E2FF">
                    <a:lumMod val="5000"/>
                    <a:lumOff val="95000"/>
                  </a:srgbClr>
                </a:gs>
                <a:gs pos="71000">
                  <a:schemeClr val="accent6">
                    <a:lumMod val="20000"/>
                    <a:lumOff val="80000"/>
                  </a:schemeClr>
                </a:gs>
                <a:gs pos="100000">
                  <a:srgbClr val="FFFFFF"/>
                </a:gs>
              </a:gsLst>
              <a:lin ang="16200000" scaled="0"/>
            </a:gradFill>
          </a:ln>
          <a:effectLst>
            <a:outerShdw blurRad="342900" sx="106000" sy="106000" algn="ctr" rotWithShape="0">
              <a:schemeClr val="accent6">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思源黑体 CN Regular" panose="020B0500000000000000" charset="-122"/>
            </a:endParaRPr>
          </a:p>
        </p:txBody>
      </p:sp>
      <p:sp>
        <p:nvSpPr>
          <p:cNvPr id="28" name="矩形 27"/>
          <p:cNvSpPr/>
          <p:nvPr>
            <p:custDataLst>
              <p:tags r:id="rId7"/>
            </p:custDataLst>
          </p:nvPr>
        </p:nvSpPr>
        <p:spPr>
          <a:xfrm>
            <a:off x="6546842" y="5070239"/>
            <a:ext cx="2119870" cy="1204137"/>
          </a:xfrm>
          <a:prstGeom prst="rect">
            <a:avLst/>
          </a:prstGeom>
          <a:noFill/>
        </p:spPr>
        <p:txBody>
          <a:bodyPr wrap="square" lIns="0" tIns="0" rIns="0" bIns="0" rtlCol="0" anchor="t" anchorCtr="0">
            <a:noAutofit/>
          </a:bodyPr>
          <a:p>
            <a:pPr algn="ctr">
              <a:lnSpc>
                <a:spcPct val="130000"/>
              </a:lnSpc>
              <a:spcBef>
                <a:spcPct val="0"/>
              </a:spcBef>
              <a:spcAft>
                <a:spcPct val="0"/>
              </a:spcAft>
            </a:pPr>
            <a:r>
              <a:rPr lang="zh-CN" altLang="en-US" sz="1400" dirty="0">
                <a:solidFill>
                  <a:schemeClr val="tx1">
                    <a:lumMod val="85000"/>
                    <a:lumOff val="15000"/>
                  </a:schemeClr>
                </a:solidFill>
                <a:latin typeface="+mn-ea"/>
                <a:cs typeface="+mn-ea"/>
              </a:rPr>
              <a:t>单击此处输入你的</a:t>
            </a:r>
            <a:br>
              <a:rPr lang="zh-CN" altLang="en-US" sz="1400" dirty="0">
                <a:solidFill>
                  <a:schemeClr val="tx1">
                    <a:lumMod val="85000"/>
                    <a:lumOff val="15000"/>
                  </a:schemeClr>
                </a:solidFill>
                <a:latin typeface="+mn-ea"/>
                <a:cs typeface="+mn-ea"/>
              </a:rPr>
            </a:br>
            <a:r>
              <a:rPr lang="zh-CN" altLang="en-US" sz="1400" dirty="0">
                <a:solidFill>
                  <a:schemeClr val="tx1">
                    <a:lumMod val="85000"/>
                    <a:lumOff val="15000"/>
                  </a:schemeClr>
                </a:solidFill>
                <a:latin typeface="+mn-ea"/>
                <a:cs typeface="+mn-ea"/>
              </a:rPr>
              <a:t>智能图形项正文</a:t>
            </a:r>
            <a:endParaRPr lang="zh-CN" altLang="en-US" sz="1400" dirty="0">
              <a:solidFill>
                <a:schemeClr val="tx1">
                  <a:lumMod val="85000"/>
                  <a:lumOff val="15000"/>
                </a:schemeClr>
              </a:solidFill>
              <a:latin typeface="+mn-ea"/>
              <a:cs typeface="+mn-ea"/>
            </a:endParaRPr>
          </a:p>
        </p:txBody>
      </p:sp>
      <p:sp>
        <p:nvSpPr>
          <p:cNvPr id="29" name="圆角矩形 28"/>
          <p:cNvSpPr/>
          <p:nvPr>
            <p:custDataLst>
              <p:tags r:id="rId8"/>
            </p:custDataLst>
          </p:nvPr>
        </p:nvSpPr>
        <p:spPr>
          <a:xfrm>
            <a:off x="3697894" y="4486415"/>
            <a:ext cx="1674985" cy="444183"/>
          </a:xfrm>
          <a:prstGeom prst="roundRect">
            <a:avLst>
              <a:gd name="adj" fmla="val 50000"/>
            </a:avLst>
          </a:prstGeom>
          <a:gradFill>
            <a:gsLst>
              <a:gs pos="0">
                <a:schemeClr val="accent4">
                  <a:lumMod val="40000"/>
                  <a:lumOff val="60000"/>
                </a:schemeClr>
              </a:gs>
              <a:gs pos="48000">
                <a:schemeClr val="accent4"/>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1600" b="1">
                <a:uFillTx/>
                <a:latin typeface="+mn-ea"/>
                <a:cs typeface="+mn-ea"/>
                <a:sym typeface="+mn-ea"/>
              </a:rPr>
              <a:t>添加标题</a:t>
            </a:r>
            <a:endParaRPr lang="zh-CN" altLang="en-US" sz="1600" b="1">
              <a:uFillTx/>
              <a:latin typeface="+mn-ea"/>
              <a:cs typeface="+mn-ea"/>
              <a:sym typeface="+mn-ea"/>
            </a:endParaRPr>
          </a:p>
        </p:txBody>
      </p:sp>
      <p:sp>
        <p:nvSpPr>
          <p:cNvPr id="31" name="椭圆 30"/>
          <p:cNvSpPr>
            <a:spLocks noChangeAspect="1"/>
          </p:cNvSpPr>
          <p:nvPr>
            <p:custDataLst>
              <p:tags r:id="rId9"/>
            </p:custDataLst>
          </p:nvPr>
        </p:nvSpPr>
        <p:spPr>
          <a:xfrm>
            <a:off x="4482407" y="3907503"/>
            <a:ext cx="105958" cy="105958"/>
          </a:xfrm>
          <a:prstGeom prst="ellipse">
            <a:avLst/>
          </a:prstGeom>
          <a:gradFill>
            <a:gsLst>
              <a:gs pos="4000">
                <a:schemeClr val="accent4">
                  <a:lumMod val="60000"/>
                  <a:lumOff val="40000"/>
                </a:schemeClr>
              </a:gs>
              <a:gs pos="100000">
                <a:schemeClr val="accent4"/>
              </a:gs>
              <a:gs pos="54000">
                <a:schemeClr val="accent4"/>
              </a:gs>
            </a:gsLst>
            <a:lin ang="2700000" scaled="0"/>
          </a:gradFill>
          <a:ln w="19050">
            <a:gradFill>
              <a:gsLst>
                <a:gs pos="0">
                  <a:schemeClr val="accent4">
                    <a:lumMod val="20000"/>
                    <a:lumOff val="80000"/>
                  </a:schemeClr>
                </a:gs>
                <a:gs pos="37000">
                  <a:srgbClr val="D7E2FF">
                    <a:lumMod val="5000"/>
                    <a:lumOff val="95000"/>
                  </a:srgbClr>
                </a:gs>
                <a:gs pos="71000">
                  <a:schemeClr val="accent4">
                    <a:lumMod val="20000"/>
                    <a:lumOff val="80000"/>
                  </a:schemeClr>
                </a:gs>
                <a:gs pos="100000">
                  <a:srgbClr val="FFFFFF"/>
                </a:gs>
              </a:gsLst>
              <a:lin ang="16200000" scaled="0"/>
            </a:gradFill>
          </a:ln>
          <a:effectLst>
            <a:outerShdw blurRad="355600" algn="ctr" rotWithShape="0">
              <a:schemeClr val="accent4">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思源黑体 CN Regular" panose="020B0500000000000000" charset="-122"/>
            </a:endParaRPr>
          </a:p>
        </p:txBody>
      </p:sp>
      <p:sp>
        <p:nvSpPr>
          <p:cNvPr id="32" name="圆角矩形 31"/>
          <p:cNvSpPr/>
          <p:nvPr>
            <p:custDataLst>
              <p:tags r:id="rId10"/>
            </p:custDataLst>
          </p:nvPr>
        </p:nvSpPr>
        <p:spPr>
          <a:xfrm>
            <a:off x="1027180" y="2905459"/>
            <a:ext cx="1674985" cy="444183"/>
          </a:xfrm>
          <a:prstGeom prst="roundRect">
            <a:avLst>
              <a:gd name="adj" fmla="val 50000"/>
            </a:avLst>
          </a:prstGeom>
          <a:gradFill>
            <a:gsLst>
              <a:gs pos="0">
                <a:schemeClr val="accent1">
                  <a:lumMod val="40000"/>
                  <a:lumOff val="60000"/>
                </a:schemeClr>
              </a:gs>
              <a:gs pos="48000">
                <a:schemeClr val="accent1"/>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1600" b="1">
                <a:uFillTx/>
                <a:latin typeface="+mn-ea"/>
                <a:cs typeface="+mn-ea"/>
                <a:sym typeface="+mn-ea"/>
              </a:rPr>
              <a:t>添加标题</a:t>
            </a:r>
            <a:endParaRPr lang="zh-CN" altLang="en-US" sz="1600" b="1">
              <a:uFillTx/>
              <a:latin typeface="+mn-ea"/>
              <a:cs typeface="+mn-ea"/>
              <a:sym typeface="+mn-ea"/>
            </a:endParaRPr>
          </a:p>
        </p:txBody>
      </p:sp>
      <p:sp>
        <p:nvSpPr>
          <p:cNvPr id="33" name="椭圆 32"/>
          <p:cNvSpPr>
            <a:spLocks noChangeAspect="1"/>
          </p:cNvSpPr>
          <p:nvPr>
            <p:custDataLst>
              <p:tags r:id="rId11"/>
            </p:custDataLst>
          </p:nvPr>
        </p:nvSpPr>
        <p:spPr>
          <a:xfrm>
            <a:off x="2891627" y="3073870"/>
            <a:ext cx="105958" cy="105958"/>
          </a:xfrm>
          <a:prstGeom prst="ellipse">
            <a:avLst/>
          </a:prstGeom>
          <a:gradFill>
            <a:gsLst>
              <a:gs pos="4000">
                <a:schemeClr val="accent1">
                  <a:lumMod val="60000"/>
                  <a:lumOff val="40000"/>
                </a:schemeClr>
              </a:gs>
              <a:gs pos="54000">
                <a:schemeClr val="accent1"/>
              </a:gs>
            </a:gsLst>
            <a:lin ang="2700000" scaled="0"/>
          </a:gradFill>
          <a:ln w="19050">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5780000" scaled="0"/>
            </a:gradFill>
          </a:ln>
          <a:effectLst>
            <a:outerShdw blurRad="355600" algn="ctr" rotWithShape="0">
              <a:schemeClr val="accent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思源黑体 CN Regular" panose="020B0500000000000000" charset="-122"/>
            </a:endParaRPr>
          </a:p>
        </p:txBody>
      </p:sp>
      <p:sp>
        <p:nvSpPr>
          <p:cNvPr id="37" name="矩形 36"/>
          <p:cNvSpPr/>
          <p:nvPr>
            <p:custDataLst>
              <p:tags r:id="rId12"/>
            </p:custDataLst>
          </p:nvPr>
        </p:nvSpPr>
        <p:spPr>
          <a:xfrm>
            <a:off x="804738" y="3460513"/>
            <a:ext cx="2119870" cy="1204137"/>
          </a:xfrm>
          <a:prstGeom prst="rect">
            <a:avLst/>
          </a:prstGeom>
          <a:noFill/>
        </p:spPr>
        <p:txBody>
          <a:bodyPr wrap="square" lIns="0" tIns="0" rIns="0" bIns="0" rtlCol="0" anchor="t" anchorCtr="0">
            <a:noAutofit/>
          </a:bodyPr>
          <a:p>
            <a:pPr algn="ctr">
              <a:lnSpc>
                <a:spcPct val="130000"/>
              </a:lnSpc>
              <a:spcBef>
                <a:spcPct val="0"/>
              </a:spcBef>
              <a:spcAft>
                <a:spcPct val="0"/>
              </a:spcAft>
            </a:pPr>
            <a:r>
              <a:rPr lang="zh-CN" altLang="en-US" sz="1400" dirty="0">
                <a:solidFill>
                  <a:schemeClr val="tx1">
                    <a:lumMod val="85000"/>
                    <a:lumOff val="15000"/>
                  </a:schemeClr>
                </a:solidFill>
                <a:latin typeface="+mn-ea"/>
                <a:cs typeface="+mn-ea"/>
              </a:rPr>
              <a:t>单击此处输入你的</a:t>
            </a:r>
            <a:br>
              <a:rPr lang="zh-CN" altLang="en-US" sz="1400" dirty="0">
                <a:solidFill>
                  <a:schemeClr val="tx1">
                    <a:lumMod val="85000"/>
                    <a:lumOff val="15000"/>
                  </a:schemeClr>
                </a:solidFill>
                <a:latin typeface="+mn-ea"/>
                <a:cs typeface="+mn-ea"/>
              </a:rPr>
            </a:br>
            <a:r>
              <a:rPr lang="zh-CN" altLang="en-US" sz="1400" dirty="0">
                <a:solidFill>
                  <a:schemeClr val="tx1">
                    <a:lumMod val="85000"/>
                    <a:lumOff val="15000"/>
                  </a:schemeClr>
                </a:solidFill>
                <a:latin typeface="+mn-ea"/>
                <a:cs typeface="+mn-ea"/>
              </a:rPr>
              <a:t>智能图形项正文</a:t>
            </a:r>
            <a:endParaRPr lang="zh-CN" altLang="en-US" sz="1400" dirty="0">
              <a:solidFill>
                <a:schemeClr val="tx1">
                  <a:lumMod val="85000"/>
                  <a:lumOff val="15000"/>
                </a:schemeClr>
              </a:solidFill>
              <a:latin typeface="+mn-ea"/>
              <a:cs typeface="+mn-ea"/>
            </a:endParaRPr>
          </a:p>
        </p:txBody>
      </p:sp>
      <p:sp>
        <p:nvSpPr>
          <p:cNvPr id="54" name="圆角矩形 53"/>
          <p:cNvSpPr/>
          <p:nvPr>
            <p:custDataLst>
              <p:tags r:id="rId13"/>
            </p:custDataLst>
          </p:nvPr>
        </p:nvSpPr>
        <p:spPr>
          <a:xfrm>
            <a:off x="9535430" y="2896337"/>
            <a:ext cx="1674985" cy="444183"/>
          </a:xfrm>
          <a:prstGeom prst="roundRect">
            <a:avLst>
              <a:gd name="adj" fmla="val 50000"/>
            </a:avLst>
          </a:prstGeom>
          <a:gradFill>
            <a:gsLst>
              <a:gs pos="0">
                <a:schemeClr val="accent1">
                  <a:lumMod val="40000"/>
                  <a:lumOff val="60000"/>
                </a:schemeClr>
              </a:gs>
              <a:gs pos="48000">
                <a:schemeClr val="accent1"/>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1600" b="1">
                <a:uFillTx/>
                <a:latin typeface="+mn-ea"/>
                <a:cs typeface="+mn-ea"/>
                <a:sym typeface="+mn-ea"/>
              </a:rPr>
              <a:t>添加标题</a:t>
            </a:r>
            <a:endParaRPr lang="zh-CN" altLang="en-US" sz="1600" b="1">
              <a:uFillTx/>
              <a:latin typeface="+mn-ea"/>
              <a:cs typeface="+mn-ea"/>
              <a:sym typeface="+mn-ea"/>
            </a:endParaRPr>
          </a:p>
        </p:txBody>
      </p:sp>
      <p:sp>
        <p:nvSpPr>
          <p:cNvPr id="55" name="椭圆 54"/>
          <p:cNvSpPr>
            <a:spLocks noChangeAspect="1"/>
          </p:cNvSpPr>
          <p:nvPr>
            <p:custDataLst>
              <p:tags r:id="rId14"/>
            </p:custDataLst>
          </p:nvPr>
        </p:nvSpPr>
        <p:spPr>
          <a:xfrm>
            <a:off x="9153699" y="3064748"/>
            <a:ext cx="105958" cy="105958"/>
          </a:xfrm>
          <a:prstGeom prst="ellipse">
            <a:avLst/>
          </a:prstGeom>
          <a:gradFill>
            <a:gsLst>
              <a:gs pos="4000">
                <a:schemeClr val="accent1">
                  <a:lumMod val="60000"/>
                  <a:lumOff val="40000"/>
                </a:schemeClr>
              </a:gs>
              <a:gs pos="54000">
                <a:schemeClr val="accent1"/>
              </a:gs>
            </a:gsLst>
            <a:lin ang="2700000" scaled="0"/>
          </a:gradFill>
          <a:ln w="19050">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5780000" scaled="0"/>
            </a:gradFill>
          </a:ln>
          <a:effectLst>
            <a:outerShdw blurRad="355600" algn="ctr" rotWithShape="0">
              <a:schemeClr val="accent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思源黑体 CN Regular" panose="020B0500000000000000" charset="-122"/>
            </a:endParaRPr>
          </a:p>
        </p:txBody>
      </p:sp>
      <p:sp>
        <p:nvSpPr>
          <p:cNvPr id="38" name="矩形 37"/>
          <p:cNvSpPr/>
          <p:nvPr>
            <p:custDataLst>
              <p:tags r:id="rId15"/>
            </p:custDataLst>
          </p:nvPr>
        </p:nvSpPr>
        <p:spPr>
          <a:xfrm>
            <a:off x="9312988" y="3460513"/>
            <a:ext cx="2119870" cy="1204137"/>
          </a:xfrm>
          <a:prstGeom prst="rect">
            <a:avLst/>
          </a:prstGeom>
          <a:noFill/>
        </p:spPr>
        <p:txBody>
          <a:bodyPr wrap="square" lIns="0" tIns="0" rIns="0" bIns="0" rtlCol="0" anchor="t" anchorCtr="0">
            <a:noAutofit/>
          </a:bodyPr>
          <a:p>
            <a:pPr algn="ctr">
              <a:lnSpc>
                <a:spcPct val="130000"/>
              </a:lnSpc>
              <a:spcBef>
                <a:spcPct val="0"/>
              </a:spcBef>
              <a:spcAft>
                <a:spcPct val="0"/>
              </a:spcAft>
            </a:pPr>
            <a:r>
              <a:rPr lang="zh-CN" altLang="en-US" sz="1400" dirty="0">
                <a:solidFill>
                  <a:schemeClr val="tx1">
                    <a:lumMod val="85000"/>
                    <a:lumOff val="15000"/>
                  </a:schemeClr>
                </a:solidFill>
                <a:latin typeface="+mn-ea"/>
                <a:cs typeface="+mn-ea"/>
              </a:rPr>
              <a:t>单击此处输入你的</a:t>
            </a:r>
            <a:br>
              <a:rPr lang="zh-CN" altLang="en-US" sz="1400" dirty="0">
                <a:solidFill>
                  <a:schemeClr val="tx1">
                    <a:lumMod val="85000"/>
                    <a:lumOff val="15000"/>
                  </a:schemeClr>
                </a:solidFill>
                <a:latin typeface="+mn-ea"/>
                <a:cs typeface="+mn-ea"/>
              </a:rPr>
            </a:br>
            <a:r>
              <a:rPr lang="zh-CN" altLang="en-US" sz="1400" dirty="0">
                <a:solidFill>
                  <a:schemeClr val="tx1">
                    <a:lumMod val="85000"/>
                    <a:lumOff val="15000"/>
                  </a:schemeClr>
                </a:solidFill>
                <a:latin typeface="+mn-ea"/>
                <a:cs typeface="+mn-ea"/>
              </a:rPr>
              <a:t>智能图形项正文</a:t>
            </a:r>
            <a:endParaRPr lang="zh-CN" altLang="en-US" sz="1400" dirty="0">
              <a:solidFill>
                <a:schemeClr val="tx1">
                  <a:lumMod val="85000"/>
                  <a:lumOff val="15000"/>
                </a:schemeClr>
              </a:solidFill>
              <a:latin typeface="+mn-ea"/>
              <a:cs typeface="+mn-ea"/>
            </a:endParaRPr>
          </a:p>
        </p:txBody>
      </p:sp>
      <p:sp>
        <p:nvSpPr>
          <p:cNvPr id="40" name="椭圆 39"/>
          <p:cNvSpPr/>
          <p:nvPr>
            <p:custDataLst>
              <p:tags r:id="rId16"/>
            </p:custDataLst>
          </p:nvPr>
        </p:nvSpPr>
        <p:spPr>
          <a:xfrm rot="1140000">
            <a:off x="4457145" y="1876049"/>
            <a:ext cx="3239100" cy="763462"/>
          </a:xfrm>
          <a:prstGeom prst="ellipse">
            <a:avLst/>
          </a:prstGeom>
          <a:noFill/>
          <a:ln>
            <a:gradFill>
              <a:gsLst>
                <a:gs pos="40000">
                  <a:schemeClr val="accent1">
                    <a:alpha val="35000"/>
                  </a:schemeClr>
                </a:gs>
                <a:gs pos="88000">
                  <a:schemeClr val="accent1">
                    <a:lumMod val="40000"/>
                    <a:lumOff val="60000"/>
                  </a:schemeClr>
                </a:gs>
                <a:gs pos="100000">
                  <a:schemeClr val="accent1">
                    <a:alpha val="35000"/>
                  </a:schemeClr>
                </a:gs>
                <a:gs pos="7000">
                  <a:schemeClr val="accent1">
                    <a:alpha val="0"/>
                  </a:schemeClr>
                </a:gs>
              </a:gsLst>
              <a:lin ang="528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ym typeface="+mn-ea"/>
            </a:endParaRPr>
          </a:p>
        </p:txBody>
      </p:sp>
      <p:sp>
        <p:nvSpPr>
          <p:cNvPr id="41" name="椭圆 40"/>
          <p:cNvSpPr/>
          <p:nvPr>
            <p:custDataLst>
              <p:tags r:id="rId17"/>
            </p:custDataLst>
          </p:nvPr>
        </p:nvSpPr>
        <p:spPr>
          <a:xfrm rot="20460000">
            <a:off x="4457145" y="1909029"/>
            <a:ext cx="3239100" cy="763462"/>
          </a:xfrm>
          <a:prstGeom prst="ellipse">
            <a:avLst/>
          </a:prstGeom>
          <a:noFill/>
          <a:ln>
            <a:gradFill>
              <a:gsLst>
                <a:gs pos="40000">
                  <a:schemeClr val="accent1">
                    <a:alpha val="35000"/>
                  </a:schemeClr>
                </a:gs>
                <a:gs pos="88000">
                  <a:schemeClr val="accent1">
                    <a:lumMod val="40000"/>
                    <a:lumOff val="60000"/>
                  </a:schemeClr>
                </a:gs>
                <a:gs pos="100000">
                  <a:schemeClr val="accent1">
                    <a:alpha val="35000"/>
                  </a:schemeClr>
                </a:gs>
                <a:gs pos="7000">
                  <a:schemeClr val="accent1">
                    <a:alpha val="0"/>
                  </a:schemeClr>
                </a:gs>
              </a:gsLst>
              <a:lin ang="528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42" name="椭圆 41"/>
          <p:cNvSpPr/>
          <p:nvPr>
            <p:custDataLst>
              <p:tags r:id="rId18"/>
            </p:custDataLst>
          </p:nvPr>
        </p:nvSpPr>
        <p:spPr>
          <a:xfrm>
            <a:off x="5226923" y="1292225"/>
            <a:ext cx="1699545" cy="1699545"/>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FFFFFF"/>
                </a:gs>
                <a:gs pos="71000">
                  <a:schemeClr val="accent1">
                    <a:lumMod val="20000"/>
                    <a:lumOff val="80000"/>
                  </a:schemeClr>
                </a:gs>
                <a:gs pos="100000">
                  <a:srgbClr val="FFFFFF"/>
                </a:gs>
              </a:gsLst>
              <a:lin ang="1614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b="1">
                <a:solidFill>
                  <a:srgbClr val="FFFFFF"/>
                </a:solidFill>
                <a:uFillTx/>
                <a:latin typeface="+mn-ea"/>
                <a:cs typeface="+mn-ea"/>
                <a:sym typeface="+mn-ea"/>
              </a:rPr>
              <a:t>单击添加项标题</a:t>
            </a:r>
            <a:endParaRPr lang="zh-CN" altLang="en-US" b="1">
              <a:solidFill>
                <a:srgbClr val="FFFFFF"/>
              </a:solidFill>
              <a:uFillTx/>
              <a:latin typeface="+mn-ea"/>
              <a:cs typeface="+mn-ea"/>
              <a:sym typeface="+mn-ea"/>
            </a:endParaRPr>
          </a:p>
        </p:txBody>
      </p:sp>
      <p:pic>
        <p:nvPicPr>
          <p:cNvPr id="2" name="图形 13"/>
          <p:cNvPicPr>
            <a:picLocks noChangeAspect="1"/>
          </p:cNvPicPr>
          <p:nvPr/>
        </p:nvPicPr>
        <p:blipFill>
          <a:blip r:embed="rId19"/>
          <a:stretch>
            <a:fillRect/>
          </a:stretch>
        </p:blipFill>
        <p:spPr>
          <a:xfrm>
            <a:off x="11280350" y="246798"/>
            <a:ext cx="705702" cy="705702"/>
          </a:xfrm>
          <a:prstGeom prst="rect">
            <a:avLst/>
          </a:prstGeom>
        </p:spPr>
      </p:pic>
    </p:spTree>
    <p:custDataLst>
      <p:tags r:id="rId20"/>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227965" y="318135"/>
            <a:ext cx="2839720" cy="460375"/>
          </a:xfrm>
          <a:prstGeom prst="rect">
            <a:avLst/>
          </a:prstGeom>
          <a:noFill/>
        </p:spPr>
        <p:txBody>
          <a:bodyPr wrap="square" rtlCol="0">
            <a:spAutoFit/>
          </a:bodyPr>
          <a:p>
            <a:pPr algn="l"/>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任意多边形: 形状 25"/>
          <p:cNvSpPr/>
          <p:nvPr>
            <p:custDataLst>
              <p:tags r:id="rId1"/>
            </p:custDataLst>
          </p:nvPr>
        </p:nvSpPr>
        <p:spPr>
          <a:xfrm rot="19637">
            <a:off x="3858633" y="1474700"/>
            <a:ext cx="2581453" cy="2148178"/>
          </a:xfrm>
          <a:custGeom>
            <a:avLst/>
            <a:gdLst>
              <a:gd name="connsiteX0" fmla="*/ 1893564 w 2281711"/>
              <a:gd name="connsiteY0" fmla="*/ 0 h 1898485"/>
              <a:gd name="connsiteX1" fmla="*/ 1893567 w 2281711"/>
              <a:gd name="connsiteY1" fmla="*/ 0 h 1898485"/>
              <a:gd name="connsiteX2" fmla="*/ 1893568 w 2281711"/>
              <a:gd name="connsiteY2" fmla="*/ 0 h 1898485"/>
              <a:gd name="connsiteX3" fmla="*/ 1893570 w 2281711"/>
              <a:gd name="connsiteY3" fmla="*/ 0 h 1898485"/>
              <a:gd name="connsiteX4" fmla="*/ 1971792 w 2281711"/>
              <a:gd name="connsiteY4" fmla="*/ 7886 h 1898485"/>
              <a:gd name="connsiteX5" fmla="*/ 2281711 w 2281711"/>
              <a:gd name="connsiteY5" fmla="*/ 388144 h 1898485"/>
              <a:gd name="connsiteX6" fmla="*/ 1893567 w 2281711"/>
              <a:gd name="connsiteY6" fmla="*/ 776288 h 1898485"/>
              <a:gd name="connsiteX7" fmla="*/ 1872300 w 2281711"/>
              <a:gd name="connsiteY7" fmla="*/ 774144 h 1898485"/>
              <a:gd name="connsiteX8" fmla="*/ 1782426 w 2281711"/>
              <a:gd name="connsiteY8" fmla="*/ 778682 h 1898485"/>
              <a:gd name="connsiteX9" fmla="*/ 778176 w 2281711"/>
              <a:gd name="connsiteY9" fmla="*/ 1789327 h 1898485"/>
              <a:gd name="connsiteX10" fmla="*/ 774037 w 2281711"/>
              <a:gd name="connsiteY10" fmla="*/ 1876758 h 1898485"/>
              <a:gd name="connsiteX11" fmla="*/ 768402 w 2281711"/>
              <a:gd name="connsiteY11" fmla="*/ 1820868 h 1898485"/>
              <a:gd name="connsiteX12" fmla="*/ 388144 w 2281711"/>
              <a:gd name="connsiteY12" fmla="*/ 1510949 h 1898485"/>
              <a:gd name="connsiteX13" fmla="*/ 7886 w 2281711"/>
              <a:gd name="connsiteY13" fmla="*/ 1820868 h 1898485"/>
              <a:gd name="connsiteX14" fmla="*/ 61 w 2281711"/>
              <a:gd name="connsiteY14" fmla="*/ 1898485 h 1898485"/>
              <a:gd name="connsiteX15" fmla="*/ 0 w 2281711"/>
              <a:gd name="connsiteY15" fmla="*/ 1897188 h 1898485"/>
              <a:gd name="connsiteX16" fmla="*/ 1703384 w 2281711"/>
              <a:gd name="connsiteY16" fmla="*/ 9604 h 1898485"/>
              <a:gd name="connsiteX17" fmla="*/ 1893564 w 2281711"/>
              <a:gd name="connsiteY17" fmla="*/ 0 h 189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81711" h="1898485">
                <a:moveTo>
                  <a:pt x="1893564" y="0"/>
                </a:moveTo>
                <a:lnTo>
                  <a:pt x="1893567" y="0"/>
                </a:lnTo>
                <a:lnTo>
                  <a:pt x="1893568" y="0"/>
                </a:lnTo>
                <a:lnTo>
                  <a:pt x="1893570" y="0"/>
                </a:lnTo>
                <a:lnTo>
                  <a:pt x="1971792" y="7886"/>
                </a:lnTo>
                <a:cubicBezTo>
                  <a:pt x="2148662" y="44079"/>
                  <a:pt x="2281711" y="200574"/>
                  <a:pt x="2281711" y="388144"/>
                </a:cubicBezTo>
                <a:cubicBezTo>
                  <a:pt x="2281711" y="602510"/>
                  <a:pt x="2107933" y="776288"/>
                  <a:pt x="1893567" y="776288"/>
                </a:cubicBezTo>
                <a:lnTo>
                  <a:pt x="1872300" y="774144"/>
                </a:lnTo>
                <a:lnTo>
                  <a:pt x="1782426" y="778682"/>
                </a:lnTo>
                <a:cubicBezTo>
                  <a:pt x="1250919" y="832660"/>
                  <a:pt x="828858" y="1256853"/>
                  <a:pt x="778176" y="1789327"/>
                </a:cubicBezTo>
                <a:lnTo>
                  <a:pt x="774037" y="1876758"/>
                </a:lnTo>
                <a:lnTo>
                  <a:pt x="768402" y="1820868"/>
                </a:lnTo>
                <a:cubicBezTo>
                  <a:pt x="732210" y="1643998"/>
                  <a:pt x="575714" y="1510949"/>
                  <a:pt x="388144" y="1510949"/>
                </a:cubicBezTo>
                <a:cubicBezTo>
                  <a:pt x="200574" y="1510949"/>
                  <a:pt x="44079" y="1643998"/>
                  <a:pt x="7886" y="1820868"/>
                </a:cubicBezTo>
                <a:lnTo>
                  <a:pt x="61" y="1898485"/>
                </a:lnTo>
                <a:lnTo>
                  <a:pt x="0" y="1897188"/>
                </a:lnTo>
                <a:cubicBezTo>
                  <a:pt x="0" y="914788"/>
                  <a:pt x="746619" y="106769"/>
                  <a:pt x="1703384" y="9604"/>
                </a:cubicBezTo>
                <a:lnTo>
                  <a:pt x="1893564" y="0"/>
                </a:lnTo>
                <a:close/>
              </a:path>
            </a:pathLst>
          </a:custGeom>
          <a:gradFill>
            <a:gsLst>
              <a:gs pos="90000">
                <a:schemeClr val="accent1">
                  <a:alpha val="100000"/>
                </a:schemeClr>
              </a:gs>
              <a:gs pos="0">
                <a:schemeClr val="accent1">
                  <a:alpha val="100000"/>
                </a:schemeClr>
              </a:gs>
              <a:gs pos="0">
                <a:schemeClr val="accent1">
                  <a:lumMod val="60000"/>
                  <a:lumOff val="4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31" name="任意多边形 30"/>
          <p:cNvSpPr/>
          <p:nvPr>
            <p:custDataLst>
              <p:tags r:id="rId2"/>
            </p:custDataLst>
          </p:nvPr>
        </p:nvSpPr>
        <p:spPr>
          <a:xfrm flipH="1">
            <a:off x="6698371" y="1511098"/>
            <a:ext cx="4797648" cy="1668705"/>
          </a:xfrm>
          <a:custGeom>
            <a:avLst/>
            <a:gdLst>
              <a:gd name="adj" fmla="val 1385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6856" h="2384">
                <a:moveTo>
                  <a:pt x="396" y="0"/>
                </a:moveTo>
                <a:lnTo>
                  <a:pt x="6856" y="0"/>
                </a:lnTo>
                <a:lnTo>
                  <a:pt x="6833" y="8"/>
                </a:lnTo>
                <a:cubicBezTo>
                  <a:pt x="5796" y="373"/>
                  <a:pt x="5006" y="1262"/>
                  <a:pt x="4782" y="2358"/>
                </a:cubicBezTo>
                <a:lnTo>
                  <a:pt x="4777" y="2384"/>
                </a:lnTo>
                <a:lnTo>
                  <a:pt x="396" y="2384"/>
                </a:lnTo>
                <a:cubicBezTo>
                  <a:pt x="177" y="2384"/>
                  <a:pt x="0" y="2236"/>
                  <a:pt x="0" y="2054"/>
                </a:cubicBezTo>
                <a:lnTo>
                  <a:pt x="0" y="330"/>
                </a:lnTo>
                <a:cubicBezTo>
                  <a:pt x="0" y="148"/>
                  <a:pt x="177" y="0"/>
                  <a:pt x="396" y="0"/>
                </a:cubicBezTo>
                <a:close/>
              </a:path>
            </a:pathLst>
          </a:cu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39215" tIns="208280" bIns="20955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30000"/>
              </a:lnSpc>
            </a:pPr>
            <a:r>
              <a:rPr lang="zh-CN" altLang="en-US" sz="1400">
                <a:solidFill>
                  <a:schemeClr val="tx1">
                    <a:lumMod val="85000"/>
                    <a:lumOff val="15000"/>
                  </a:schemeClr>
                </a:solidFill>
                <a:latin typeface="+mn-ea"/>
                <a:cs typeface="+mn-ea"/>
                <a:sym typeface="+mn-ea"/>
              </a:rPr>
              <a:t>单击此处输入你的智能图形项正文</a:t>
            </a:r>
            <a:endParaRPr lang="zh-CN" altLang="en-US" sz="1400">
              <a:solidFill>
                <a:schemeClr val="tx1">
                  <a:lumMod val="85000"/>
                  <a:lumOff val="15000"/>
                </a:schemeClr>
              </a:solidFill>
              <a:latin typeface="+mn-ea"/>
              <a:cs typeface="+mn-ea"/>
              <a:sym typeface="+mn-ea"/>
            </a:endParaRPr>
          </a:p>
          <a:p>
            <a:pPr>
              <a:lnSpc>
                <a:spcPct val="130000"/>
              </a:lnSpc>
            </a:pPr>
            <a:r>
              <a:rPr lang="zh-CN" altLang="en-US" sz="1400">
                <a:solidFill>
                  <a:schemeClr val="tx1">
                    <a:lumMod val="85000"/>
                    <a:lumOff val="15000"/>
                  </a:schemeClr>
                </a:solidFill>
                <a:latin typeface="+mn-ea"/>
                <a:cs typeface="+mn-ea"/>
                <a:sym typeface="+mn-ea"/>
              </a:rPr>
              <a:t>文字是您思想的提炼</a:t>
            </a:r>
            <a:endParaRPr lang="zh-CN" altLang="en-US" sz="1400">
              <a:solidFill>
                <a:schemeClr val="tx1">
                  <a:lumMod val="85000"/>
                  <a:lumOff val="15000"/>
                </a:schemeClr>
              </a:solidFill>
              <a:latin typeface="+mn-ea"/>
              <a:cs typeface="+mn-ea"/>
              <a:sym typeface="+mn-ea"/>
            </a:endParaRPr>
          </a:p>
        </p:txBody>
      </p:sp>
      <p:sp>
        <p:nvSpPr>
          <p:cNvPr id="32" name="任意多边形 31"/>
          <p:cNvSpPr/>
          <p:nvPr>
            <p:custDataLst>
              <p:tags r:id="rId3"/>
            </p:custDataLst>
          </p:nvPr>
        </p:nvSpPr>
        <p:spPr>
          <a:xfrm>
            <a:off x="423228" y="1511098"/>
            <a:ext cx="4798878" cy="1668705"/>
          </a:xfrm>
          <a:custGeom>
            <a:avLst/>
            <a:gdLst>
              <a:gd name="adj" fmla="val 13855"/>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6856" h="2384">
                <a:moveTo>
                  <a:pt x="396" y="0"/>
                </a:moveTo>
                <a:lnTo>
                  <a:pt x="6856" y="0"/>
                </a:lnTo>
                <a:lnTo>
                  <a:pt x="6833" y="8"/>
                </a:lnTo>
                <a:cubicBezTo>
                  <a:pt x="5796" y="373"/>
                  <a:pt x="5006" y="1262"/>
                  <a:pt x="4782" y="2358"/>
                </a:cubicBezTo>
                <a:lnTo>
                  <a:pt x="4777" y="2384"/>
                </a:lnTo>
                <a:lnTo>
                  <a:pt x="396" y="2384"/>
                </a:lnTo>
                <a:cubicBezTo>
                  <a:pt x="177" y="2384"/>
                  <a:pt x="0" y="2236"/>
                  <a:pt x="0" y="2054"/>
                </a:cubicBezTo>
                <a:lnTo>
                  <a:pt x="0" y="330"/>
                </a:lnTo>
                <a:cubicBezTo>
                  <a:pt x="0" y="148"/>
                  <a:pt x="177" y="0"/>
                  <a:pt x="396" y="0"/>
                </a:cubicBezTo>
                <a:close/>
              </a:path>
            </a:pathLst>
          </a:cu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1714" tIns="208280" rIns="1341076" bIns="209550" rtlCol="0" anchor="ctr">
            <a:noAutofit/>
          </a:bodyPr>
          <a:lstStyle/>
          <a:p>
            <a:pPr>
              <a:lnSpc>
                <a:spcPct val="130000"/>
              </a:lnSpc>
            </a:pPr>
            <a:r>
              <a:rPr lang="zh-CN" altLang="en-US" sz="1400">
                <a:solidFill>
                  <a:schemeClr val="tx1">
                    <a:lumMod val="85000"/>
                    <a:lumOff val="15000"/>
                  </a:schemeClr>
                </a:solidFill>
                <a:latin typeface="+mn-ea"/>
                <a:cs typeface="+mn-ea"/>
                <a:sym typeface="+mn-ea"/>
              </a:rPr>
              <a:t>单击此处输入你的智能图形项正文</a:t>
            </a:r>
            <a:endParaRPr lang="zh-CN" altLang="en-US" sz="1400">
              <a:solidFill>
                <a:schemeClr val="tx1">
                  <a:lumMod val="85000"/>
                  <a:lumOff val="15000"/>
                </a:schemeClr>
              </a:solidFill>
              <a:latin typeface="+mn-ea"/>
              <a:cs typeface="+mn-ea"/>
              <a:sym typeface="+mn-ea"/>
            </a:endParaRPr>
          </a:p>
          <a:p>
            <a:pPr>
              <a:lnSpc>
                <a:spcPct val="130000"/>
              </a:lnSpc>
            </a:pPr>
            <a:r>
              <a:rPr lang="zh-CN" altLang="en-US" sz="1400">
                <a:solidFill>
                  <a:schemeClr val="tx1">
                    <a:lumMod val="85000"/>
                    <a:lumOff val="15000"/>
                  </a:schemeClr>
                </a:solidFill>
                <a:latin typeface="+mn-ea"/>
                <a:cs typeface="+mn-ea"/>
                <a:sym typeface="+mn-ea"/>
              </a:rPr>
              <a:t>文字是您思想的提炼</a:t>
            </a:r>
            <a:endParaRPr lang="zh-CN" altLang="en-US" sz="1400">
              <a:solidFill>
                <a:schemeClr val="tx1">
                  <a:lumMod val="85000"/>
                  <a:lumOff val="15000"/>
                </a:schemeClr>
              </a:solidFill>
              <a:latin typeface="+mn-ea"/>
              <a:cs typeface="+mn-ea"/>
              <a:sym typeface="+mn-ea"/>
            </a:endParaRPr>
          </a:p>
        </p:txBody>
      </p:sp>
      <p:sp>
        <p:nvSpPr>
          <p:cNvPr id="33" name="任意多边形: 形状 21"/>
          <p:cNvSpPr/>
          <p:nvPr>
            <p:custDataLst>
              <p:tags r:id="rId4"/>
            </p:custDataLst>
          </p:nvPr>
        </p:nvSpPr>
        <p:spPr>
          <a:xfrm rot="5419639">
            <a:off x="5714227" y="1702888"/>
            <a:ext cx="2581453" cy="2148178"/>
          </a:xfrm>
          <a:custGeom>
            <a:avLst/>
            <a:gdLst>
              <a:gd name="connsiteX0" fmla="*/ 1893564 w 2281711"/>
              <a:gd name="connsiteY0" fmla="*/ 0 h 1898485"/>
              <a:gd name="connsiteX1" fmla="*/ 1893567 w 2281711"/>
              <a:gd name="connsiteY1" fmla="*/ 0 h 1898485"/>
              <a:gd name="connsiteX2" fmla="*/ 1893568 w 2281711"/>
              <a:gd name="connsiteY2" fmla="*/ 0 h 1898485"/>
              <a:gd name="connsiteX3" fmla="*/ 1893570 w 2281711"/>
              <a:gd name="connsiteY3" fmla="*/ 0 h 1898485"/>
              <a:gd name="connsiteX4" fmla="*/ 1971792 w 2281711"/>
              <a:gd name="connsiteY4" fmla="*/ 7886 h 1898485"/>
              <a:gd name="connsiteX5" fmla="*/ 2281711 w 2281711"/>
              <a:gd name="connsiteY5" fmla="*/ 388144 h 1898485"/>
              <a:gd name="connsiteX6" fmla="*/ 1893567 w 2281711"/>
              <a:gd name="connsiteY6" fmla="*/ 776288 h 1898485"/>
              <a:gd name="connsiteX7" fmla="*/ 1872300 w 2281711"/>
              <a:gd name="connsiteY7" fmla="*/ 774144 h 1898485"/>
              <a:gd name="connsiteX8" fmla="*/ 1782426 w 2281711"/>
              <a:gd name="connsiteY8" fmla="*/ 778682 h 1898485"/>
              <a:gd name="connsiteX9" fmla="*/ 778176 w 2281711"/>
              <a:gd name="connsiteY9" fmla="*/ 1789327 h 1898485"/>
              <a:gd name="connsiteX10" fmla="*/ 774037 w 2281711"/>
              <a:gd name="connsiteY10" fmla="*/ 1876758 h 1898485"/>
              <a:gd name="connsiteX11" fmla="*/ 768402 w 2281711"/>
              <a:gd name="connsiteY11" fmla="*/ 1820868 h 1898485"/>
              <a:gd name="connsiteX12" fmla="*/ 388144 w 2281711"/>
              <a:gd name="connsiteY12" fmla="*/ 1510949 h 1898485"/>
              <a:gd name="connsiteX13" fmla="*/ 7886 w 2281711"/>
              <a:gd name="connsiteY13" fmla="*/ 1820868 h 1898485"/>
              <a:gd name="connsiteX14" fmla="*/ 61 w 2281711"/>
              <a:gd name="connsiteY14" fmla="*/ 1898485 h 1898485"/>
              <a:gd name="connsiteX15" fmla="*/ 0 w 2281711"/>
              <a:gd name="connsiteY15" fmla="*/ 1897188 h 1898485"/>
              <a:gd name="connsiteX16" fmla="*/ 1703384 w 2281711"/>
              <a:gd name="connsiteY16" fmla="*/ 9604 h 1898485"/>
              <a:gd name="connsiteX17" fmla="*/ 1893564 w 2281711"/>
              <a:gd name="connsiteY17" fmla="*/ 0 h 189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81711" h="1898485">
                <a:moveTo>
                  <a:pt x="1893564" y="0"/>
                </a:moveTo>
                <a:lnTo>
                  <a:pt x="1893567" y="0"/>
                </a:lnTo>
                <a:lnTo>
                  <a:pt x="1893568" y="0"/>
                </a:lnTo>
                <a:lnTo>
                  <a:pt x="1893570" y="0"/>
                </a:lnTo>
                <a:lnTo>
                  <a:pt x="1971792" y="7886"/>
                </a:lnTo>
                <a:cubicBezTo>
                  <a:pt x="2148662" y="44079"/>
                  <a:pt x="2281711" y="200574"/>
                  <a:pt x="2281711" y="388144"/>
                </a:cubicBezTo>
                <a:cubicBezTo>
                  <a:pt x="2281711" y="602510"/>
                  <a:pt x="2107933" y="776288"/>
                  <a:pt x="1893567" y="776288"/>
                </a:cubicBezTo>
                <a:lnTo>
                  <a:pt x="1872300" y="774144"/>
                </a:lnTo>
                <a:lnTo>
                  <a:pt x="1782426" y="778682"/>
                </a:lnTo>
                <a:cubicBezTo>
                  <a:pt x="1250919" y="832660"/>
                  <a:pt x="828858" y="1256853"/>
                  <a:pt x="778176" y="1789327"/>
                </a:cubicBezTo>
                <a:lnTo>
                  <a:pt x="774037" y="1876758"/>
                </a:lnTo>
                <a:lnTo>
                  <a:pt x="768402" y="1820868"/>
                </a:lnTo>
                <a:cubicBezTo>
                  <a:pt x="732210" y="1643998"/>
                  <a:pt x="575714" y="1510949"/>
                  <a:pt x="388144" y="1510949"/>
                </a:cubicBezTo>
                <a:cubicBezTo>
                  <a:pt x="200574" y="1510949"/>
                  <a:pt x="44079" y="1643998"/>
                  <a:pt x="7886" y="1820868"/>
                </a:cubicBezTo>
                <a:lnTo>
                  <a:pt x="61" y="1898485"/>
                </a:lnTo>
                <a:lnTo>
                  <a:pt x="0" y="1897188"/>
                </a:lnTo>
                <a:cubicBezTo>
                  <a:pt x="0" y="914788"/>
                  <a:pt x="746619" y="106769"/>
                  <a:pt x="1703384" y="9604"/>
                </a:cubicBezTo>
                <a:lnTo>
                  <a:pt x="1893564" y="0"/>
                </a:lnTo>
                <a:close/>
              </a:path>
            </a:pathLst>
          </a:custGeom>
          <a:gradFill>
            <a:gsLst>
              <a:gs pos="90000">
                <a:schemeClr val="accent1">
                  <a:alpha val="100000"/>
                </a:schemeClr>
              </a:gs>
              <a:gs pos="0">
                <a:schemeClr val="accent1">
                  <a:alpha val="100000"/>
                </a:schemeClr>
              </a:gs>
              <a:gs pos="0">
                <a:schemeClr val="accent1">
                  <a:lumMod val="60000"/>
                  <a:lumOff val="40000"/>
                  <a:alpha val="100000"/>
                </a:schemeClr>
              </a:gs>
            </a:gsLst>
            <a:lin ang="5400000" scaled="0"/>
          </a:gradFill>
          <a:ln>
            <a:noFill/>
          </a:ln>
          <a:effectLst>
            <a:outerShdw blurRad="139700" dist="508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35" name="任意多边形: 形状 23"/>
          <p:cNvSpPr/>
          <p:nvPr>
            <p:custDataLst>
              <p:tags r:id="rId5"/>
            </p:custDataLst>
          </p:nvPr>
        </p:nvSpPr>
        <p:spPr>
          <a:xfrm rot="10819639">
            <a:off x="5486040" y="3558482"/>
            <a:ext cx="2581453" cy="2148178"/>
          </a:xfrm>
          <a:custGeom>
            <a:avLst/>
            <a:gdLst>
              <a:gd name="connsiteX0" fmla="*/ 1893564 w 2281711"/>
              <a:gd name="connsiteY0" fmla="*/ 0 h 1898485"/>
              <a:gd name="connsiteX1" fmla="*/ 1893567 w 2281711"/>
              <a:gd name="connsiteY1" fmla="*/ 0 h 1898485"/>
              <a:gd name="connsiteX2" fmla="*/ 1893568 w 2281711"/>
              <a:gd name="connsiteY2" fmla="*/ 0 h 1898485"/>
              <a:gd name="connsiteX3" fmla="*/ 1893570 w 2281711"/>
              <a:gd name="connsiteY3" fmla="*/ 0 h 1898485"/>
              <a:gd name="connsiteX4" fmla="*/ 1971792 w 2281711"/>
              <a:gd name="connsiteY4" fmla="*/ 7886 h 1898485"/>
              <a:gd name="connsiteX5" fmla="*/ 2281711 w 2281711"/>
              <a:gd name="connsiteY5" fmla="*/ 388144 h 1898485"/>
              <a:gd name="connsiteX6" fmla="*/ 1893567 w 2281711"/>
              <a:gd name="connsiteY6" fmla="*/ 776288 h 1898485"/>
              <a:gd name="connsiteX7" fmla="*/ 1872300 w 2281711"/>
              <a:gd name="connsiteY7" fmla="*/ 774144 h 1898485"/>
              <a:gd name="connsiteX8" fmla="*/ 1782426 w 2281711"/>
              <a:gd name="connsiteY8" fmla="*/ 778682 h 1898485"/>
              <a:gd name="connsiteX9" fmla="*/ 778176 w 2281711"/>
              <a:gd name="connsiteY9" fmla="*/ 1789327 h 1898485"/>
              <a:gd name="connsiteX10" fmla="*/ 774037 w 2281711"/>
              <a:gd name="connsiteY10" fmla="*/ 1876758 h 1898485"/>
              <a:gd name="connsiteX11" fmla="*/ 768402 w 2281711"/>
              <a:gd name="connsiteY11" fmla="*/ 1820868 h 1898485"/>
              <a:gd name="connsiteX12" fmla="*/ 388144 w 2281711"/>
              <a:gd name="connsiteY12" fmla="*/ 1510949 h 1898485"/>
              <a:gd name="connsiteX13" fmla="*/ 7886 w 2281711"/>
              <a:gd name="connsiteY13" fmla="*/ 1820868 h 1898485"/>
              <a:gd name="connsiteX14" fmla="*/ 61 w 2281711"/>
              <a:gd name="connsiteY14" fmla="*/ 1898485 h 1898485"/>
              <a:gd name="connsiteX15" fmla="*/ 0 w 2281711"/>
              <a:gd name="connsiteY15" fmla="*/ 1897188 h 1898485"/>
              <a:gd name="connsiteX16" fmla="*/ 1703384 w 2281711"/>
              <a:gd name="connsiteY16" fmla="*/ 9604 h 1898485"/>
              <a:gd name="connsiteX17" fmla="*/ 1893564 w 2281711"/>
              <a:gd name="connsiteY17" fmla="*/ 0 h 189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81711" h="1898485">
                <a:moveTo>
                  <a:pt x="1893564" y="0"/>
                </a:moveTo>
                <a:lnTo>
                  <a:pt x="1893567" y="0"/>
                </a:lnTo>
                <a:lnTo>
                  <a:pt x="1893568" y="0"/>
                </a:lnTo>
                <a:lnTo>
                  <a:pt x="1893570" y="0"/>
                </a:lnTo>
                <a:lnTo>
                  <a:pt x="1971792" y="7886"/>
                </a:lnTo>
                <a:cubicBezTo>
                  <a:pt x="2148662" y="44079"/>
                  <a:pt x="2281711" y="200574"/>
                  <a:pt x="2281711" y="388144"/>
                </a:cubicBezTo>
                <a:cubicBezTo>
                  <a:pt x="2281711" y="602510"/>
                  <a:pt x="2107933" y="776288"/>
                  <a:pt x="1893567" y="776288"/>
                </a:cubicBezTo>
                <a:lnTo>
                  <a:pt x="1872300" y="774144"/>
                </a:lnTo>
                <a:lnTo>
                  <a:pt x="1782426" y="778682"/>
                </a:lnTo>
                <a:cubicBezTo>
                  <a:pt x="1250919" y="832660"/>
                  <a:pt x="828858" y="1256853"/>
                  <a:pt x="778176" y="1789327"/>
                </a:cubicBezTo>
                <a:lnTo>
                  <a:pt x="774037" y="1876758"/>
                </a:lnTo>
                <a:lnTo>
                  <a:pt x="768402" y="1820868"/>
                </a:lnTo>
                <a:cubicBezTo>
                  <a:pt x="732210" y="1643998"/>
                  <a:pt x="575714" y="1510949"/>
                  <a:pt x="388144" y="1510949"/>
                </a:cubicBezTo>
                <a:cubicBezTo>
                  <a:pt x="200574" y="1510949"/>
                  <a:pt x="44079" y="1643998"/>
                  <a:pt x="7886" y="1820868"/>
                </a:cubicBezTo>
                <a:lnTo>
                  <a:pt x="61" y="1898485"/>
                </a:lnTo>
                <a:lnTo>
                  <a:pt x="0" y="1897188"/>
                </a:lnTo>
                <a:cubicBezTo>
                  <a:pt x="0" y="914788"/>
                  <a:pt x="746619" y="106769"/>
                  <a:pt x="1703384" y="9604"/>
                </a:cubicBezTo>
                <a:lnTo>
                  <a:pt x="1893564" y="0"/>
                </a:lnTo>
                <a:close/>
              </a:path>
            </a:pathLst>
          </a:custGeom>
          <a:gradFill>
            <a:gsLst>
              <a:gs pos="90000">
                <a:schemeClr val="accent1">
                  <a:alpha val="100000"/>
                </a:schemeClr>
              </a:gs>
              <a:gs pos="0">
                <a:schemeClr val="accent1">
                  <a:alpha val="100000"/>
                </a:schemeClr>
              </a:gs>
              <a:gs pos="0">
                <a:schemeClr val="accent1">
                  <a:lumMod val="60000"/>
                  <a:lumOff val="4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37" name="任意多边形: 形状 24"/>
          <p:cNvSpPr/>
          <p:nvPr>
            <p:custDataLst>
              <p:tags r:id="rId6"/>
            </p:custDataLst>
          </p:nvPr>
        </p:nvSpPr>
        <p:spPr>
          <a:xfrm rot="16219639">
            <a:off x="3630445" y="3330295"/>
            <a:ext cx="2581453" cy="2148178"/>
          </a:xfrm>
          <a:custGeom>
            <a:avLst/>
            <a:gdLst>
              <a:gd name="connsiteX0" fmla="*/ 1893564 w 2281711"/>
              <a:gd name="connsiteY0" fmla="*/ 0 h 1898485"/>
              <a:gd name="connsiteX1" fmla="*/ 1893567 w 2281711"/>
              <a:gd name="connsiteY1" fmla="*/ 0 h 1898485"/>
              <a:gd name="connsiteX2" fmla="*/ 1893568 w 2281711"/>
              <a:gd name="connsiteY2" fmla="*/ 0 h 1898485"/>
              <a:gd name="connsiteX3" fmla="*/ 1893570 w 2281711"/>
              <a:gd name="connsiteY3" fmla="*/ 0 h 1898485"/>
              <a:gd name="connsiteX4" fmla="*/ 1971792 w 2281711"/>
              <a:gd name="connsiteY4" fmla="*/ 7886 h 1898485"/>
              <a:gd name="connsiteX5" fmla="*/ 2281711 w 2281711"/>
              <a:gd name="connsiteY5" fmla="*/ 388144 h 1898485"/>
              <a:gd name="connsiteX6" fmla="*/ 1893567 w 2281711"/>
              <a:gd name="connsiteY6" fmla="*/ 776288 h 1898485"/>
              <a:gd name="connsiteX7" fmla="*/ 1872300 w 2281711"/>
              <a:gd name="connsiteY7" fmla="*/ 774144 h 1898485"/>
              <a:gd name="connsiteX8" fmla="*/ 1782426 w 2281711"/>
              <a:gd name="connsiteY8" fmla="*/ 778682 h 1898485"/>
              <a:gd name="connsiteX9" fmla="*/ 778176 w 2281711"/>
              <a:gd name="connsiteY9" fmla="*/ 1789327 h 1898485"/>
              <a:gd name="connsiteX10" fmla="*/ 774037 w 2281711"/>
              <a:gd name="connsiteY10" fmla="*/ 1876758 h 1898485"/>
              <a:gd name="connsiteX11" fmla="*/ 768402 w 2281711"/>
              <a:gd name="connsiteY11" fmla="*/ 1820868 h 1898485"/>
              <a:gd name="connsiteX12" fmla="*/ 388144 w 2281711"/>
              <a:gd name="connsiteY12" fmla="*/ 1510949 h 1898485"/>
              <a:gd name="connsiteX13" fmla="*/ 7886 w 2281711"/>
              <a:gd name="connsiteY13" fmla="*/ 1820868 h 1898485"/>
              <a:gd name="connsiteX14" fmla="*/ 61 w 2281711"/>
              <a:gd name="connsiteY14" fmla="*/ 1898485 h 1898485"/>
              <a:gd name="connsiteX15" fmla="*/ 0 w 2281711"/>
              <a:gd name="connsiteY15" fmla="*/ 1897188 h 1898485"/>
              <a:gd name="connsiteX16" fmla="*/ 1703384 w 2281711"/>
              <a:gd name="connsiteY16" fmla="*/ 9604 h 1898485"/>
              <a:gd name="connsiteX17" fmla="*/ 1893564 w 2281711"/>
              <a:gd name="connsiteY17" fmla="*/ 0 h 189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81711" h="1898485">
                <a:moveTo>
                  <a:pt x="1893564" y="0"/>
                </a:moveTo>
                <a:lnTo>
                  <a:pt x="1893567" y="0"/>
                </a:lnTo>
                <a:lnTo>
                  <a:pt x="1893568" y="0"/>
                </a:lnTo>
                <a:lnTo>
                  <a:pt x="1893570" y="0"/>
                </a:lnTo>
                <a:lnTo>
                  <a:pt x="1971792" y="7886"/>
                </a:lnTo>
                <a:cubicBezTo>
                  <a:pt x="2148662" y="44079"/>
                  <a:pt x="2281711" y="200574"/>
                  <a:pt x="2281711" y="388144"/>
                </a:cubicBezTo>
                <a:cubicBezTo>
                  <a:pt x="2281711" y="602510"/>
                  <a:pt x="2107933" y="776288"/>
                  <a:pt x="1893567" y="776288"/>
                </a:cubicBezTo>
                <a:lnTo>
                  <a:pt x="1872300" y="774144"/>
                </a:lnTo>
                <a:lnTo>
                  <a:pt x="1782426" y="778682"/>
                </a:lnTo>
                <a:cubicBezTo>
                  <a:pt x="1250919" y="832660"/>
                  <a:pt x="828858" y="1256853"/>
                  <a:pt x="778176" y="1789327"/>
                </a:cubicBezTo>
                <a:lnTo>
                  <a:pt x="774037" y="1876758"/>
                </a:lnTo>
                <a:lnTo>
                  <a:pt x="768402" y="1820868"/>
                </a:lnTo>
                <a:cubicBezTo>
                  <a:pt x="732210" y="1643998"/>
                  <a:pt x="575714" y="1510949"/>
                  <a:pt x="388144" y="1510949"/>
                </a:cubicBezTo>
                <a:cubicBezTo>
                  <a:pt x="200574" y="1510949"/>
                  <a:pt x="44079" y="1643998"/>
                  <a:pt x="7886" y="1820868"/>
                </a:cubicBezTo>
                <a:lnTo>
                  <a:pt x="61" y="1898485"/>
                </a:lnTo>
                <a:lnTo>
                  <a:pt x="0" y="1897188"/>
                </a:lnTo>
                <a:cubicBezTo>
                  <a:pt x="0" y="914788"/>
                  <a:pt x="746619" y="106769"/>
                  <a:pt x="1703384" y="9604"/>
                </a:cubicBezTo>
                <a:lnTo>
                  <a:pt x="1893564" y="0"/>
                </a:lnTo>
                <a:close/>
              </a:path>
            </a:pathLst>
          </a:custGeom>
          <a:gradFill>
            <a:gsLst>
              <a:gs pos="90000">
                <a:schemeClr val="accent1">
                  <a:alpha val="100000"/>
                </a:schemeClr>
              </a:gs>
              <a:gs pos="0">
                <a:schemeClr val="accent1">
                  <a:alpha val="100000"/>
                </a:schemeClr>
              </a:gs>
              <a:gs pos="0">
                <a:schemeClr val="accent1">
                  <a:lumMod val="60000"/>
                  <a:lumOff val="4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40" name="椭圆 39"/>
          <p:cNvSpPr/>
          <p:nvPr>
            <p:custDataLst>
              <p:tags r:id="rId7"/>
            </p:custDataLst>
          </p:nvPr>
        </p:nvSpPr>
        <p:spPr>
          <a:xfrm>
            <a:off x="3981126" y="3273598"/>
            <a:ext cx="618765" cy="618765"/>
          </a:xfrm>
          <a:prstGeom prst="ellipse">
            <a:avLst/>
          </a:prstGeom>
          <a:solidFill>
            <a:srgbClr val="FFFFFF"/>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微软雅黑" panose="020B0503020204020204" charset="-122"/>
            </a:endParaRPr>
          </a:p>
        </p:txBody>
      </p:sp>
      <p:sp>
        <p:nvSpPr>
          <p:cNvPr id="41" name="椭圆 40"/>
          <p:cNvSpPr/>
          <p:nvPr>
            <p:custDataLst>
              <p:tags r:id="rId8"/>
            </p:custDataLst>
          </p:nvPr>
        </p:nvSpPr>
        <p:spPr>
          <a:xfrm>
            <a:off x="5649831" y="4954902"/>
            <a:ext cx="618765" cy="618765"/>
          </a:xfrm>
          <a:prstGeom prst="ellipse">
            <a:avLst/>
          </a:prstGeom>
          <a:solidFill>
            <a:srgbClr val="FFFFFF"/>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微软雅黑" panose="020B0503020204020204" charset="-122"/>
            </a:endParaRPr>
          </a:p>
        </p:txBody>
      </p:sp>
      <p:sp>
        <p:nvSpPr>
          <p:cNvPr id="44" name="椭圆 43"/>
          <p:cNvSpPr/>
          <p:nvPr>
            <p:custDataLst>
              <p:tags r:id="rId9"/>
            </p:custDataLst>
          </p:nvPr>
        </p:nvSpPr>
        <p:spPr>
          <a:xfrm>
            <a:off x="5649831" y="1595094"/>
            <a:ext cx="618765" cy="618765"/>
          </a:xfrm>
          <a:prstGeom prst="ellipse">
            <a:avLst/>
          </a:prstGeom>
          <a:solidFill>
            <a:srgbClr val="FFFFFF"/>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微软雅黑" panose="020B0503020204020204" charset="-122"/>
            </a:endParaRPr>
          </a:p>
        </p:txBody>
      </p:sp>
      <p:sp>
        <p:nvSpPr>
          <p:cNvPr id="45" name="矩形 44"/>
          <p:cNvSpPr/>
          <p:nvPr>
            <p:custDataLst>
              <p:tags r:id="rId10"/>
            </p:custDataLst>
          </p:nvPr>
        </p:nvSpPr>
        <p:spPr>
          <a:xfrm rot="18900000">
            <a:off x="3880331" y="2257256"/>
            <a:ext cx="1907391" cy="400377"/>
          </a:xfrm>
          <a:prstGeom prst="rect">
            <a:avLst/>
          </a:prstGeom>
          <a:noFill/>
        </p:spPr>
        <p:txBody>
          <a:bodyPr wrap="square" lIns="0" tIns="0" rIns="0" bIns="0" rtlCol="0" anchor="ctr">
            <a:noAutofit/>
          </a:bodyPr>
          <a:lstStyle/>
          <a:p>
            <a:pPr algn="ctr">
              <a:spcBef>
                <a:spcPct val="0"/>
              </a:spcBef>
              <a:spcAft>
                <a:spcPct val="0"/>
              </a:spcAft>
            </a:pPr>
            <a:r>
              <a:rPr lang="zh-CN" altLang="en-US" b="1" dirty="0">
                <a:solidFill>
                  <a:srgbClr val="FFFFFF"/>
                </a:solidFill>
                <a:latin typeface="+mn-ea"/>
                <a:cs typeface="+mn-ea"/>
                <a:sym typeface="+mn-ea"/>
              </a:rPr>
              <a:t>添加标题</a:t>
            </a:r>
            <a:endParaRPr lang="zh-CN" altLang="en-US" b="1" dirty="0">
              <a:solidFill>
                <a:srgbClr val="FFFFFF"/>
              </a:solidFill>
              <a:latin typeface="+mn-ea"/>
              <a:cs typeface="+mn-ea"/>
              <a:sym typeface="+mn-ea"/>
            </a:endParaRPr>
          </a:p>
        </p:txBody>
      </p:sp>
      <p:sp>
        <p:nvSpPr>
          <p:cNvPr id="46" name="矩形 45"/>
          <p:cNvSpPr/>
          <p:nvPr>
            <p:custDataLst>
              <p:tags r:id="rId11"/>
            </p:custDataLst>
          </p:nvPr>
        </p:nvSpPr>
        <p:spPr>
          <a:xfrm rot="2700000">
            <a:off x="3877531" y="4467030"/>
            <a:ext cx="1907391" cy="400377"/>
          </a:xfrm>
          <a:prstGeom prst="rect">
            <a:avLst/>
          </a:prstGeom>
          <a:noFill/>
        </p:spPr>
        <p:txBody>
          <a:bodyPr vert="horz" wrap="square" lIns="0" tIns="0" rIns="0" bIns="0" rtlCol="0" anchor="ctr">
            <a:noAutofit/>
          </a:bodyPr>
          <a:lstStyle/>
          <a:p>
            <a:pPr algn="ctr">
              <a:spcBef>
                <a:spcPct val="0"/>
              </a:spcBef>
              <a:spcAft>
                <a:spcPct val="0"/>
              </a:spcAft>
            </a:pPr>
            <a:r>
              <a:rPr lang="zh-CN" altLang="en-US" b="1" dirty="0">
                <a:solidFill>
                  <a:srgbClr val="FFFFFF"/>
                </a:solidFill>
                <a:latin typeface="+mn-ea"/>
                <a:cs typeface="+mn-ea"/>
                <a:sym typeface="+mn-ea"/>
              </a:rPr>
              <a:t>添加标题</a:t>
            </a:r>
            <a:endParaRPr lang="zh-CN" altLang="en-US" b="1" dirty="0">
              <a:solidFill>
                <a:srgbClr val="FFFFFF"/>
              </a:solidFill>
              <a:latin typeface="+mn-ea"/>
              <a:cs typeface="+mn-ea"/>
              <a:sym typeface="+mn-ea"/>
            </a:endParaRPr>
          </a:p>
        </p:txBody>
      </p:sp>
      <p:sp>
        <p:nvSpPr>
          <p:cNvPr id="47" name="矩形 46"/>
          <p:cNvSpPr/>
          <p:nvPr>
            <p:custDataLst>
              <p:tags r:id="rId12"/>
            </p:custDataLst>
          </p:nvPr>
        </p:nvSpPr>
        <p:spPr>
          <a:xfrm rot="18900000">
            <a:off x="6040408" y="4525127"/>
            <a:ext cx="1907391" cy="400377"/>
          </a:xfrm>
          <a:prstGeom prst="rect">
            <a:avLst/>
          </a:prstGeom>
          <a:noFill/>
        </p:spPr>
        <p:txBody>
          <a:bodyPr wrap="square" lIns="0" tIns="0" rIns="0" bIns="0" rtlCol="0" anchor="ctr">
            <a:noAutofit/>
          </a:bodyPr>
          <a:lstStyle/>
          <a:p>
            <a:pPr algn="ctr">
              <a:spcBef>
                <a:spcPct val="0"/>
              </a:spcBef>
              <a:spcAft>
                <a:spcPct val="0"/>
              </a:spcAft>
            </a:pPr>
            <a:r>
              <a:rPr lang="zh-CN" altLang="en-US" b="1" dirty="0">
                <a:solidFill>
                  <a:srgbClr val="FFFFFF"/>
                </a:solidFill>
                <a:latin typeface="+mn-ea"/>
                <a:cs typeface="+mn-ea"/>
                <a:sym typeface="+mn-ea"/>
              </a:rPr>
              <a:t>添加标题</a:t>
            </a:r>
            <a:endParaRPr lang="zh-CN" altLang="en-US" b="1" dirty="0">
              <a:solidFill>
                <a:srgbClr val="FFFFFF"/>
              </a:solidFill>
              <a:latin typeface="+mn-ea"/>
              <a:cs typeface="+mn-ea"/>
              <a:sym typeface="+mn-ea"/>
            </a:endParaRPr>
          </a:p>
        </p:txBody>
      </p:sp>
      <p:sp>
        <p:nvSpPr>
          <p:cNvPr id="48" name="椭圆 47"/>
          <p:cNvSpPr/>
          <p:nvPr>
            <p:custDataLst>
              <p:tags r:id="rId13"/>
            </p:custDataLst>
          </p:nvPr>
        </p:nvSpPr>
        <p:spPr>
          <a:xfrm>
            <a:off x="7319236" y="3273598"/>
            <a:ext cx="618765" cy="618765"/>
          </a:xfrm>
          <a:prstGeom prst="ellipse">
            <a:avLst/>
          </a:prstGeom>
          <a:solidFill>
            <a:srgbClr val="FFFFFF"/>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微软雅黑" panose="020B0503020204020204" charset="-122"/>
            </a:endParaRPr>
          </a:p>
        </p:txBody>
      </p:sp>
      <p:sp>
        <p:nvSpPr>
          <p:cNvPr id="49" name="矩形 48"/>
          <p:cNvSpPr/>
          <p:nvPr>
            <p:custDataLst>
              <p:tags r:id="rId14"/>
            </p:custDataLst>
          </p:nvPr>
        </p:nvSpPr>
        <p:spPr>
          <a:xfrm rot="2700000">
            <a:off x="6230098" y="2351751"/>
            <a:ext cx="1907391" cy="400377"/>
          </a:xfrm>
          <a:prstGeom prst="rect">
            <a:avLst/>
          </a:prstGeom>
          <a:noFill/>
        </p:spPr>
        <p:txBody>
          <a:bodyPr wrap="square" lIns="0" tIns="0" rIns="0" bIns="0" rtlCol="0" anchor="ctr">
            <a:noAutofit/>
          </a:bodyPr>
          <a:lstStyle/>
          <a:p>
            <a:pPr algn="ctr">
              <a:spcBef>
                <a:spcPct val="0"/>
              </a:spcBef>
              <a:spcAft>
                <a:spcPct val="0"/>
              </a:spcAft>
            </a:pPr>
            <a:r>
              <a:rPr lang="zh-CN" altLang="en-US" b="1" dirty="0">
                <a:solidFill>
                  <a:srgbClr val="FFFFFF"/>
                </a:solidFill>
                <a:latin typeface="+mn-ea"/>
                <a:cs typeface="+mn-ea"/>
                <a:sym typeface="+mn-ea"/>
              </a:rPr>
              <a:t>添加标题</a:t>
            </a:r>
            <a:endParaRPr lang="zh-CN" altLang="en-US" b="1" dirty="0">
              <a:solidFill>
                <a:srgbClr val="FFFFFF"/>
              </a:solidFill>
              <a:latin typeface="+mn-ea"/>
              <a:cs typeface="+mn-ea"/>
              <a:sym typeface="+mn-ea"/>
            </a:endParaRPr>
          </a:p>
        </p:txBody>
      </p:sp>
      <p:sp>
        <p:nvSpPr>
          <p:cNvPr id="50" name="椭圆 49"/>
          <p:cNvSpPr/>
          <p:nvPr>
            <p:custDataLst>
              <p:tags r:id="rId15"/>
            </p:custDataLst>
          </p:nvPr>
        </p:nvSpPr>
        <p:spPr>
          <a:xfrm>
            <a:off x="5027566" y="2662533"/>
            <a:ext cx="1855594" cy="1855594"/>
          </a:xfrm>
          <a:prstGeom prst="ellipse">
            <a:avLst/>
          </a:prstGeom>
          <a:solidFill>
            <a:schemeClr val="accent1">
              <a:alpha val="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51" name="椭圆 50"/>
          <p:cNvSpPr/>
          <p:nvPr>
            <p:custDataLst>
              <p:tags r:id="rId16"/>
            </p:custDataLst>
          </p:nvPr>
        </p:nvSpPr>
        <p:spPr>
          <a:xfrm>
            <a:off x="5199056" y="2834023"/>
            <a:ext cx="1513314" cy="1513314"/>
          </a:xfrm>
          <a:prstGeom prst="ellipse">
            <a:avLst/>
          </a:prstGeom>
          <a:gradFill>
            <a:gsLst>
              <a:gs pos="100000">
                <a:schemeClr val="accent1">
                  <a:lumMod val="60000"/>
                  <a:lumOff val="40000"/>
                  <a:alpha val="100000"/>
                </a:schemeClr>
              </a:gs>
              <a:gs pos="15000">
                <a:schemeClr val="accent1">
                  <a:alpha val="100000"/>
                </a:schemeClr>
              </a:gs>
            </a:gsLst>
            <a:lin ang="13500000" scaled="0"/>
          </a:gradFill>
          <a:ln>
            <a:noFill/>
          </a:ln>
          <a:effectLst>
            <a:outerShdw blurRad="127000" dist="508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52" name="图片 360" descr="343435383036303b343532343136343bcfeec4bfb7b6cea7"/>
          <p:cNvSpPr/>
          <p:nvPr>
            <p:custDataLst>
              <p:tags r:id="rId17"/>
            </p:custDataLst>
          </p:nvPr>
        </p:nvSpPr>
        <p:spPr>
          <a:xfrm>
            <a:off x="5800322" y="1745585"/>
            <a:ext cx="317781" cy="317781"/>
          </a:xfrm>
          <a:custGeom>
            <a:avLst/>
            <a:gdLst>
              <a:gd name="connsiteX0" fmla="*/ 53452 w 288289"/>
              <a:gd name="connsiteY0" fmla="*/ 201299 h 288289"/>
              <a:gd name="connsiteX1" fmla="*/ 63173 w 288289"/>
              <a:gd name="connsiteY1" fmla="*/ 216332 h 288289"/>
              <a:gd name="connsiteX2" fmla="*/ 27153 w 288289"/>
              <a:gd name="connsiteY2" fmla="*/ 243371 h 288289"/>
              <a:gd name="connsiteX3" fmla="*/ 144259 w 288289"/>
              <a:gd name="connsiteY3" fmla="*/ 270410 h 288289"/>
              <a:gd name="connsiteX4" fmla="*/ 261364 w 288289"/>
              <a:gd name="connsiteY4" fmla="*/ 243371 h 288289"/>
              <a:gd name="connsiteX5" fmla="*/ 216332 w 288289"/>
              <a:gd name="connsiteY5" fmla="*/ 216332 h 288289"/>
              <a:gd name="connsiteX6" fmla="*/ 229755 w 288289"/>
              <a:gd name="connsiteY6" fmla="*/ 199915 h 288289"/>
              <a:gd name="connsiteX7" fmla="*/ 288403 w 288289"/>
              <a:gd name="connsiteY7" fmla="*/ 243338 h 288289"/>
              <a:gd name="connsiteX8" fmla="*/ 144259 w 288289"/>
              <a:gd name="connsiteY8" fmla="*/ 288403 h 288289"/>
              <a:gd name="connsiteX9" fmla="*/ 114 w 288289"/>
              <a:gd name="connsiteY9" fmla="*/ 243338 h 288289"/>
              <a:gd name="connsiteX10" fmla="*/ 53452 w 288289"/>
              <a:gd name="connsiteY10" fmla="*/ 201299 h 288289"/>
              <a:gd name="connsiteX11" fmla="*/ 144259 w 288289"/>
              <a:gd name="connsiteY11" fmla="*/ 252351 h 288289"/>
              <a:gd name="connsiteX12" fmla="*/ 36166 w 288289"/>
              <a:gd name="connsiteY12" fmla="*/ 109076 h 288289"/>
              <a:gd name="connsiteX13" fmla="*/ 144259 w 288289"/>
              <a:gd name="connsiteY13" fmla="*/ 114 h 288289"/>
              <a:gd name="connsiteX14" fmla="*/ 252351 w 288289"/>
              <a:gd name="connsiteY14" fmla="*/ 109076 h 288289"/>
              <a:gd name="connsiteX15" fmla="*/ 144259 w 288289"/>
              <a:gd name="connsiteY15" fmla="*/ 252351 h 288289"/>
              <a:gd name="connsiteX16" fmla="*/ 144259 w 288289"/>
              <a:gd name="connsiteY16" fmla="*/ 126136 h 288289"/>
              <a:gd name="connsiteX17" fmla="*/ 171298 w 288289"/>
              <a:gd name="connsiteY17" fmla="*/ 99161 h 288289"/>
              <a:gd name="connsiteX18" fmla="*/ 144259 w 288289"/>
              <a:gd name="connsiteY18" fmla="*/ 72186 h 288289"/>
              <a:gd name="connsiteX19" fmla="*/ 117220 w 288289"/>
              <a:gd name="connsiteY19" fmla="*/ 99161 h 288289"/>
              <a:gd name="connsiteX20" fmla="*/ 144259 w 288289"/>
              <a:gd name="connsiteY20" fmla="*/ 126136 h 28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289" h="288289">
                <a:moveTo>
                  <a:pt x="53452" y="201299"/>
                </a:moveTo>
                <a:lnTo>
                  <a:pt x="63173" y="216332"/>
                </a:lnTo>
                <a:cubicBezTo>
                  <a:pt x="39933" y="224379"/>
                  <a:pt x="27153" y="233811"/>
                  <a:pt x="27153" y="243371"/>
                </a:cubicBezTo>
                <a:cubicBezTo>
                  <a:pt x="27153" y="262717"/>
                  <a:pt x="87959" y="270410"/>
                  <a:pt x="144259" y="270410"/>
                </a:cubicBezTo>
                <a:cubicBezTo>
                  <a:pt x="200558" y="270410"/>
                  <a:pt x="261364" y="262749"/>
                  <a:pt x="261364" y="243371"/>
                </a:cubicBezTo>
                <a:cubicBezTo>
                  <a:pt x="261364" y="233102"/>
                  <a:pt x="242405" y="224604"/>
                  <a:pt x="216332" y="216332"/>
                </a:cubicBezTo>
                <a:lnTo>
                  <a:pt x="229755" y="199915"/>
                </a:lnTo>
                <a:cubicBezTo>
                  <a:pt x="265324" y="208832"/>
                  <a:pt x="288403" y="227179"/>
                  <a:pt x="288403" y="243338"/>
                </a:cubicBezTo>
                <a:cubicBezTo>
                  <a:pt x="288403" y="270410"/>
                  <a:pt x="223864" y="288403"/>
                  <a:pt x="144259" y="288403"/>
                </a:cubicBezTo>
                <a:cubicBezTo>
                  <a:pt x="64654" y="288403"/>
                  <a:pt x="114" y="270410"/>
                  <a:pt x="114" y="243338"/>
                </a:cubicBezTo>
                <a:cubicBezTo>
                  <a:pt x="114" y="227984"/>
                  <a:pt x="20908" y="210312"/>
                  <a:pt x="53452" y="201299"/>
                </a:cubicBezTo>
                <a:moveTo>
                  <a:pt x="144259" y="252351"/>
                </a:moveTo>
                <a:cubicBezTo>
                  <a:pt x="144259" y="252351"/>
                  <a:pt x="36166" y="175934"/>
                  <a:pt x="36166" y="109076"/>
                </a:cubicBezTo>
                <a:cubicBezTo>
                  <a:pt x="36166" y="42218"/>
                  <a:pt x="84547" y="114"/>
                  <a:pt x="144259" y="114"/>
                </a:cubicBezTo>
                <a:cubicBezTo>
                  <a:pt x="203971" y="114"/>
                  <a:pt x="252351" y="43441"/>
                  <a:pt x="252351" y="109076"/>
                </a:cubicBezTo>
                <a:cubicBezTo>
                  <a:pt x="252351" y="174743"/>
                  <a:pt x="144259" y="252351"/>
                  <a:pt x="144259" y="252351"/>
                </a:cubicBezTo>
                <a:moveTo>
                  <a:pt x="144259" y="126136"/>
                </a:moveTo>
                <a:cubicBezTo>
                  <a:pt x="159163" y="126136"/>
                  <a:pt x="171298" y="114065"/>
                  <a:pt x="171298" y="99161"/>
                </a:cubicBezTo>
                <a:cubicBezTo>
                  <a:pt x="171298" y="84258"/>
                  <a:pt x="159195" y="72186"/>
                  <a:pt x="144259" y="72186"/>
                </a:cubicBezTo>
                <a:cubicBezTo>
                  <a:pt x="129355" y="72186"/>
                  <a:pt x="117220" y="84258"/>
                  <a:pt x="117220" y="99161"/>
                </a:cubicBezTo>
                <a:cubicBezTo>
                  <a:pt x="117220" y="114065"/>
                  <a:pt x="129355" y="126136"/>
                  <a:pt x="144259" y="126136"/>
                </a:cubicBezTo>
              </a:path>
            </a:pathLst>
          </a:custGeom>
          <a:solidFill>
            <a:schemeClr val="accent1"/>
          </a:solidFill>
          <a:ln w="10208" cap="flat">
            <a:noFill/>
            <a:prstDash val="solid"/>
            <a:miter/>
          </a:ln>
        </p:spPr>
        <p:txBody>
          <a:bodyPr rtlCol="0" anchor="ctr"/>
          <a:lstStyle/>
          <a:p>
            <a:endParaRPr lang="zh-CN" altLang="en-US">
              <a:solidFill>
                <a:schemeClr val="tx1"/>
              </a:solidFill>
            </a:endParaRPr>
          </a:p>
        </p:txBody>
      </p:sp>
      <p:sp>
        <p:nvSpPr>
          <p:cNvPr id="53" name="图片 58" descr="343439383331313b343532303034303bcffacadbb9dcc0ed"/>
          <p:cNvSpPr/>
          <p:nvPr>
            <p:custDataLst>
              <p:tags r:id="rId18"/>
            </p:custDataLst>
          </p:nvPr>
        </p:nvSpPr>
        <p:spPr>
          <a:xfrm>
            <a:off x="5737326" y="3372293"/>
            <a:ext cx="436074" cy="436074"/>
          </a:xfrm>
          <a:custGeom>
            <a:avLst/>
            <a:gdLst>
              <a:gd name="connsiteX0" fmla="*/ 44084 w 395604"/>
              <a:gd name="connsiteY0" fmla="*/ 115 h 395604"/>
              <a:gd name="connsiteX1" fmla="*/ 351751 w 395604"/>
              <a:gd name="connsiteY1" fmla="*/ 115 h 395604"/>
              <a:gd name="connsiteX2" fmla="*/ 395720 w 395604"/>
              <a:gd name="connsiteY2" fmla="*/ 44084 h 395604"/>
              <a:gd name="connsiteX3" fmla="*/ 395720 w 395604"/>
              <a:gd name="connsiteY3" fmla="*/ 263842 h 395604"/>
              <a:gd name="connsiteX4" fmla="*/ 351751 w 395604"/>
              <a:gd name="connsiteY4" fmla="*/ 307810 h 395604"/>
              <a:gd name="connsiteX5" fmla="*/ 44084 w 395604"/>
              <a:gd name="connsiteY5" fmla="*/ 307810 h 395604"/>
              <a:gd name="connsiteX6" fmla="*/ 115 w 395604"/>
              <a:gd name="connsiteY6" fmla="*/ 263842 h 395604"/>
              <a:gd name="connsiteX7" fmla="*/ 115 w 395604"/>
              <a:gd name="connsiteY7" fmla="*/ 44084 h 395604"/>
              <a:gd name="connsiteX8" fmla="*/ 44084 w 395604"/>
              <a:gd name="connsiteY8" fmla="*/ 115 h 395604"/>
              <a:gd name="connsiteX9" fmla="*/ 22099 w 395604"/>
              <a:gd name="connsiteY9" fmla="*/ 351751 h 395604"/>
              <a:gd name="connsiteX10" fmla="*/ 373735 w 395604"/>
              <a:gd name="connsiteY10" fmla="*/ 351751 h 395604"/>
              <a:gd name="connsiteX11" fmla="*/ 395720 w 395604"/>
              <a:gd name="connsiteY11" fmla="*/ 373735 h 395604"/>
              <a:gd name="connsiteX12" fmla="*/ 373735 w 395604"/>
              <a:gd name="connsiteY12" fmla="*/ 395720 h 395604"/>
              <a:gd name="connsiteX13" fmla="*/ 22099 w 395604"/>
              <a:gd name="connsiteY13" fmla="*/ 395720 h 395604"/>
              <a:gd name="connsiteX14" fmla="*/ 115 w 395604"/>
              <a:gd name="connsiteY14" fmla="*/ 373735 h 395604"/>
              <a:gd name="connsiteX15" fmla="*/ 22099 w 395604"/>
              <a:gd name="connsiteY15" fmla="*/ 351751 h 395604"/>
              <a:gd name="connsiteX16" fmla="*/ 197917 w 395604"/>
              <a:gd name="connsiteY16" fmla="*/ 153949 h 395604"/>
              <a:gd name="connsiteX17" fmla="*/ 175932 w 395604"/>
              <a:gd name="connsiteY17" fmla="*/ 175932 h 395604"/>
              <a:gd name="connsiteX18" fmla="*/ 175932 w 395604"/>
              <a:gd name="connsiteY18" fmla="*/ 197917 h 395604"/>
              <a:gd name="connsiteX19" fmla="*/ 197917 w 395604"/>
              <a:gd name="connsiteY19" fmla="*/ 219902 h 395604"/>
              <a:gd name="connsiteX20" fmla="*/ 219902 w 395604"/>
              <a:gd name="connsiteY20" fmla="*/ 197917 h 395604"/>
              <a:gd name="connsiteX21" fmla="*/ 219902 w 395604"/>
              <a:gd name="connsiteY21" fmla="*/ 175932 h 395604"/>
              <a:gd name="connsiteX22" fmla="*/ 197917 w 395604"/>
              <a:gd name="connsiteY22" fmla="*/ 153949 h 395604"/>
              <a:gd name="connsiteX23" fmla="*/ 285827 w 395604"/>
              <a:gd name="connsiteY23" fmla="*/ 131993 h 395604"/>
              <a:gd name="connsiteX24" fmla="*/ 263842 w 395604"/>
              <a:gd name="connsiteY24" fmla="*/ 153949 h 395604"/>
              <a:gd name="connsiteX25" fmla="*/ 263842 w 395604"/>
              <a:gd name="connsiteY25" fmla="*/ 197917 h 395604"/>
              <a:gd name="connsiteX26" fmla="*/ 285827 w 395604"/>
              <a:gd name="connsiteY26" fmla="*/ 219899 h 395604"/>
              <a:gd name="connsiteX27" fmla="*/ 307810 w 395604"/>
              <a:gd name="connsiteY27" fmla="*/ 197917 h 395604"/>
              <a:gd name="connsiteX28" fmla="*/ 307810 w 395604"/>
              <a:gd name="connsiteY28" fmla="*/ 153949 h 395604"/>
              <a:gd name="connsiteX29" fmla="*/ 285827 w 395604"/>
              <a:gd name="connsiteY29" fmla="*/ 131993 h 395604"/>
              <a:gd name="connsiteX30" fmla="*/ 110037 w 395604"/>
              <a:gd name="connsiteY30" fmla="*/ 87996 h 395604"/>
              <a:gd name="connsiteX31" fmla="*/ 109980 w 395604"/>
              <a:gd name="connsiteY31" fmla="*/ 88024 h 395604"/>
              <a:gd name="connsiteX32" fmla="*/ 87996 w 395604"/>
              <a:gd name="connsiteY32" fmla="*/ 110008 h 395604"/>
              <a:gd name="connsiteX33" fmla="*/ 87996 w 395604"/>
              <a:gd name="connsiteY33" fmla="*/ 197917 h 395604"/>
              <a:gd name="connsiteX34" fmla="*/ 110008 w 395604"/>
              <a:gd name="connsiteY34" fmla="*/ 219930 h 395604"/>
              <a:gd name="connsiteX35" fmla="*/ 132021 w 395604"/>
              <a:gd name="connsiteY35" fmla="*/ 197917 h 395604"/>
              <a:gd name="connsiteX36" fmla="*/ 132021 w 395604"/>
              <a:gd name="connsiteY36" fmla="*/ 109980 h 395604"/>
              <a:gd name="connsiteX37" fmla="*/ 110037 w 395604"/>
              <a:gd name="connsiteY37" fmla="*/ 87996 h 3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5604" h="395604">
                <a:moveTo>
                  <a:pt x="44084" y="115"/>
                </a:moveTo>
                <a:lnTo>
                  <a:pt x="351751" y="115"/>
                </a:lnTo>
                <a:cubicBezTo>
                  <a:pt x="376052" y="115"/>
                  <a:pt x="395720" y="19782"/>
                  <a:pt x="395720" y="44084"/>
                </a:cubicBezTo>
                <a:lnTo>
                  <a:pt x="395720" y="263842"/>
                </a:lnTo>
                <a:cubicBezTo>
                  <a:pt x="395720" y="288144"/>
                  <a:pt x="376052" y="307810"/>
                  <a:pt x="351751" y="307810"/>
                </a:cubicBezTo>
                <a:lnTo>
                  <a:pt x="44084" y="307810"/>
                </a:lnTo>
                <a:cubicBezTo>
                  <a:pt x="19782" y="307810"/>
                  <a:pt x="115" y="288115"/>
                  <a:pt x="115" y="263842"/>
                </a:cubicBezTo>
                <a:lnTo>
                  <a:pt x="115" y="44084"/>
                </a:lnTo>
                <a:cubicBezTo>
                  <a:pt x="115" y="19782"/>
                  <a:pt x="19782" y="115"/>
                  <a:pt x="44084" y="115"/>
                </a:cubicBezTo>
                <a:moveTo>
                  <a:pt x="22099" y="351751"/>
                </a:moveTo>
                <a:lnTo>
                  <a:pt x="373735" y="351751"/>
                </a:lnTo>
                <a:cubicBezTo>
                  <a:pt x="385877" y="351751"/>
                  <a:pt x="395720" y="361594"/>
                  <a:pt x="395720" y="373735"/>
                </a:cubicBezTo>
                <a:cubicBezTo>
                  <a:pt x="395720" y="385877"/>
                  <a:pt x="385877" y="395720"/>
                  <a:pt x="373735" y="395720"/>
                </a:cubicBezTo>
                <a:lnTo>
                  <a:pt x="22099" y="395720"/>
                </a:lnTo>
                <a:cubicBezTo>
                  <a:pt x="9958" y="395720"/>
                  <a:pt x="115" y="385877"/>
                  <a:pt x="115" y="373735"/>
                </a:cubicBezTo>
                <a:cubicBezTo>
                  <a:pt x="115" y="361594"/>
                  <a:pt x="9958" y="351751"/>
                  <a:pt x="22099" y="351751"/>
                </a:cubicBezTo>
                <a:moveTo>
                  <a:pt x="197917" y="153949"/>
                </a:moveTo>
                <a:cubicBezTo>
                  <a:pt x="185766" y="153949"/>
                  <a:pt x="175932" y="163783"/>
                  <a:pt x="175932" y="175932"/>
                </a:cubicBezTo>
                <a:lnTo>
                  <a:pt x="175932" y="197917"/>
                </a:lnTo>
                <a:cubicBezTo>
                  <a:pt x="175932" y="210059"/>
                  <a:pt x="185775" y="219902"/>
                  <a:pt x="197917" y="219902"/>
                </a:cubicBezTo>
                <a:cubicBezTo>
                  <a:pt x="210059" y="219902"/>
                  <a:pt x="219902" y="210059"/>
                  <a:pt x="219902" y="197917"/>
                </a:cubicBezTo>
                <a:lnTo>
                  <a:pt x="219902" y="175932"/>
                </a:lnTo>
                <a:cubicBezTo>
                  <a:pt x="219902" y="163810"/>
                  <a:pt x="210069" y="153949"/>
                  <a:pt x="197917" y="153949"/>
                </a:cubicBezTo>
                <a:moveTo>
                  <a:pt x="285827" y="131993"/>
                </a:moveTo>
                <a:cubicBezTo>
                  <a:pt x="273705" y="131993"/>
                  <a:pt x="263842" y="141798"/>
                  <a:pt x="263842" y="153949"/>
                </a:cubicBezTo>
                <a:lnTo>
                  <a:pt x="263842" y="197917"/>
                </a:lnTo>
                <a:cubicBezTo>
                  <a:pt x="263843" y="210058"/>
                  <a:pt x="273686" y="219899"/>
                  <a:pt x="285827" y="219899"/>
                </a:cubicBezTo>
                <a:cubicBezTo>
                  <a:pt x="297967" y="219899"/>
                  <a:pt x="307809" y="210058"/>
                  <a:pt x="307810" y="197917"/>
                </a:cubicBezTo>
                <a:lnTo>
                  <a:pt x="307810" y="153949"/>
                </a:lnTo>
                <a:cubicBezTo>
                  <a:pt x="307810" y="141826"/>
                  <a:pt x="297977" y="131993"/>
                  <a:pt x="285827" y="131993"/>
                </a:cubicBezTo>
                <a:moveTo>
                  <a:pt x="110037" y="87996"/>
                </a:moveTo>
                <a:lnTo>
                  <a:pt x="109980" y="88024"/>
                </a:lnTo>
                <a:cubicBezTo>
                  <a:pt x="97829" y="88024"/>
                  <a:pt x="87996" y="97858"/>
                  <a:pt x="87996" y="110008"/>
                </a:cubicBezTo>
                <a:lnTo>
                  <a:pt x="87996" y="197917"/>
                </a:lnTo>
                <a:cubicBezTo>
                  <a:pt x="87996" y="210075"/>
                  <a:pt x="97851" y="219930"/>
                  <a:pt x="110008" y="219930"/>
                </a:cubicBezTo>
                <a:cubicBezTo>
                  <a:pt x="122166" y="219930"/>
                  <a:pt x="132021" y="210075"/>
                  <a:pt x="132021" y="197917"/>
                </a:cubicBezTo>
                <a:lnTo>
                  <a:pt x="132021" y="109980"/>
                </a:lnTo>
                <a:cubicBezTo>
                  <a:pt x="132021" y="97829"/>
                  <a:pt x="122187" y="87996"/>
                  <a:pt x="110037" y="87996"/>
                </a:cubicBezTo>
              </a:path>
            </a:pathLst>
          </a:custGeom>
          <a:solidFill>
            <a:srgbClr val="FFFFFF"/>
          </a:solidFill>
          <a:ln w="15015" cap="flat">
            <a:noFill/>
            <a:prstDash val="solid"/>
            <a:miter/>
          </a:ln>
        </p:spPr>
        <p:txBody>
          <a:bodyPr rtlCol="0" anchor="ctr"/>
          <a:lstStyle/>
          <a:p>
            <a:endParaRPr lang="zh-CN" altLang="en-US">
              <a:solidFill>
                <a:schemeClr val="tx1"/>
              </a:solidFill>
            </a:endParaRPr>
          </a:p>
        </p:txBody>
      </p:sp>
      <p:sp>
        <p:nvSpPr>
          <p:cNvPr id="54" name="图片 325" descr="343435383037343b343532333835313bc7e5b5a5"/>
          <p:cNvSpPr/>
          <p:nvPr>
            <p:custDataLst>
              <p:tags r:id="rId19"/>
            </p:custDataLst>
          </p:nvPr>
        </p:nvSpPr>
        <p:spPr>
          <a:xfrm>
            <a:off x="4158915" y="3424090"/>
            <a:ext cx="262871" cy="317782"/>
          </a:xfrm>
          <a:custGeom>
            <a:avLst/>
            <a:gdLst>
              <a:gd name="connsiteX0" fmla="*/ 47811 w 238475"/>
              <a:gd name="connsiteY0" fmla="*/ 24138 h 288290"/>
              <a:gd name="connsiteX1" fmla="*/ 47811 w 238475"/>
              <a:gd name="connsiteY1" fmla="*/ 36150 h 288290"/>
              <a:gd name="connsiteX2" fmla="*/ 71659 w 238475"/>
              <a:gd name="connsiteY2" fmla="*/ 60174 h 288290"/>
              <a:gd name="connsiteX3" fmla="*/ 167050 w 238475"/>
              <a:gd name="connsiteY3" fmla="*/ 60174 h 288290"/>
              <a:gd name="connsiteX4" fmla="*/ 190897 w 238475"/>
              <a:gd name="connsiteY4" fmla="*/ 36150 h 288290"/>
              <a:gd name="connsiteX5" fmla="*/ 190897 w 238475"/>
              <a:gd name="connsiteY5" fmla="*/ 24138 h 288290"/>
              <a:gd name="connsiteX6" fmla="*/ 226669 w 238475"/>
              <a:gd name="connsiteY6" fmla="*/ 24138 h 288290"/>
              <a:gd name="connsiteX7" fmla="*/ 238592 w 238475"/>
              <a:gd name="connsiteY7" fmla="*/ 36150 h 288290"/>
              <a:gd name="connsiteX8" fmla="*/ 238592 w 238475"/>
              <a:gd name="connsiteY8" fmla="*/ 276391 h 288290"/>
              <a:gd name="connsiteX9" fmla="*/ 226669 w 238475"/>
              <a:gd name="connsiteY9" fmla="*/ 288404 h 288290"/>
              <a:gd name="connsiteX10" fmla="*/ 12040 w 238475"/>
              <a:gd name="connsiteY10" fmla="*/ 288404 h 288290"/>
              <a:gd name="connsiteX11" fmla="*/ 116 w 238475"/>
              <a:gd name="connsiteY11" fmla="*/ 276391 h 288290"/>
              <a:gd name="connsiteX12" fmla="*/ 116 w 238475"/>
              <a:gd name="connsiteY12" fmla="*/ 36150 h 288290"/>
              <a:gd name="connsiteX13" fmla="*/ 12040 w 238475"/>
              <a:gd name="connsiteY13" fmla="*/ 24138 h 288290"/>
              <a:gd name="connsiteX14" fmla="*/ 47811 w 238475"/>
              <a:gd name="connsiteY14" fmla="*/ 24138 h 288290"/>
              <a:gd name="connsiteX15" fmla="*/ 71659 w 238475"/>
              <a:gd name="connsiteY15" fmla="*/ 114228 h 288290"/>
              <a:gd name="connsiteX16" fmla="*/ 77621 w 238475"/>
              <a:gd name="connsiteY16" fmla="*/ 120234 h 288290"/>
              <a:gd name="connsiteX17" fmla="*/ 161087 w 238475"/>
              <a:gd name="connsiteY17" fmla="*/ 120234 h 288290"/>
              <a:gd name="connsiteX18" fmla="*/ 167050 w 238475"/>
              <a:gd name="connsiteY18" fmla="*/ 114228 h 288290"/>
              <a:gd name="connsiteX19" fmla="*/ 161087 w 238475"/>
              <a:gd name="connsiteY19" fmla="*/ 108222 h 288290"/>
              <a:gd name="connsiteX20" fmla="*/ 77621 w 238475"/>
              <a:gd name="connsiteY20" fmla="*/ 108222 h 288290"/>
              <a:gd name="connsiteX21" fmla="*/ 71659 w 238475"/>
              <a:gd name="connsiteY21" fmla="*/ 114228 h 288290"/>
              <a:gd name="connsiteX22" fmla="*/ 47811 w 238475"/>
              <a:gd name="connsiteY22" fmla="*/ 162277 h 288290"/>
              <a:gd name="connsiteX23" fmla="*/ 53773 w 238475"/>
              <a:gd name="connsiteY23" fmla="*/ 168283 h 288290"/>
              <a:gd name="connsiteX24" fmla="*/ 184935 w 238475"/>
              <a:gd name="connsiteY24" fmla="*/ 168283 h 288290"/>
              <a:gd name="connsiteX25" fmla="*/ 190897 w 238475"/>
              <a:gd name="connsiteY25" fmla="*/ 162277 h 288290"/>
              <a:gd name="connsiteX26" fmla="*/ 184935 w 238475"/>
              <a:gd name="connsiteY26" fmla="*/ 156270 h 288290"/>
              <a:gd name="connsiteX27" fmla="*/ 53773 w 238475"/>
              <a:gd name="connsiteY27" fmla="*/ 156270 h 288290"/>
              <a:gd name="connsiteX28" fmla="*/ 47811 w 238475"/>
              <a:gd name="connsiteY28" fmla="*/ 162277 h 288290"/>
              <a:gd name="connsiteX29" fmla="*/ 47811 w 238475"/>
              <a:gd name="connsiteY29" fmla="*/ 210325 h 288290"/>
              <a:gd name="connsiteX30" fmla="*/ 53773 w 238475"/>
              <a:gd name="connsiteY30" fmla="*/ 216331 h 288290"/>
              <a:gd name="connsiteX31" fmla="*/ 184935 w 238475"/>
              <a:gd name="connsiteY31" fmla="*/ 216331 h 288290"/>
              <a:gd name="connsiteX32" fmla="*/ 190897 w 238475"/>
              <a:gd name="connsiteY32" fmla="*/ 210325 h 288290"/>
              <a:gd name="connsiteX33" fmla="*/ 184935 w 238475"/>
              <a:gd name="connsiteY33" fmla="*/ 204319 h 288290"/>
              <a:gd name="connsiteX34" fmla="*/ 53773 w 238475"/>
              <a:gd name="connsiteY34" fmla="*/ 204319 h 288290"/>
              <a:gd name="connsiteX35" fmla="*/ 47811 w 238475"/>
              <a:gd name="connsiteY35" fmla="*/ 210325 h 288290"/>
              <a:gd name="connsiteX36" fmla="*/ 59735 w 238475"/>
              <a:gd name="connsiteY36" fmla="*/ 12126 h 288290"/>
              <a:gd name="connsiteX37" fmla="*/ 71659 w 238475"/>
              <a:gd name="connsiteY37" fmla="*/ 114 h 288290"/>
              <a:gd name="connsiteX38" fmla="*/ 167050 w 238475"/>
              <a:gd name="connsiteY38" fmla="*/ 114 h 288290"/>
              <a:gd name="connsiteX39" fmla="*/ 178973 w 238475"/>
              <a:gd name="connsiteY39" fmla="*/ 12126 h 288290"/>
              <a:gd name="connsiteX40" fmla="*/ 178973 w 238475"/>
              <a:gd name="connsiteY40" fmla="*/ 36150 h 288290"/>
              <a:gd name="connsiteX41" fmla="*/ 167050 w 238475"/>
              <a:gd name="connsiteY41" fmla="*/ 48162 h 288290"/>
              <a:gd name="connsiteX42" fmla="*/ 71659 w 238475"/>
              <a:gd name="connsiteY42" fmla="*/ 48162 h 288290"/>
              <a:gd name="connsiteX43" fmla="*/ 59735 w 238475"/>
              <a:gd name="connsiteY43" fmla="*/ 36150 h 288290"/>
              <a:gd name="connsiteX44" fmla="*/ 59735 w 238475"/>
              <a:gd name="connsiteY44" fmla="*/ 12126 h 28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8475" h="288290">
                <a:moveTo>
                  <a:pt x="47811" y="24138"/>
                </a:moveTo>
                <a:lnTo>
                  <a:pt x="47811" y="36150"/>
                </a:lnTo>
                <a:cubicBezTo>
                  <a:pt x="47811" y="49363"/>
                  <a:pt x="58543" y="60174"/>
                  <a:pt x="71659" y="60174"/>
                </a:cubicBezTo>
                <a:lnTo>
                  <a:pt x="167050" y="60174"/>
                </a:lnTo>
                <a:cubicBezTo>
                  <a:pt x="180165" y="60174"/>
                  <a:pt x="190897" y="49363"/>
                  <a:pt x="190897" y="36150"/>
                </a:cubicBezTo>
                <a:lnTo>
                  <a:pt x="190897" y="24138"/>
                </a:lnTo>
                <a:lnTo>
                  <a:pt x="226669" y="24138"/>
                </a:lnTo>
                <a:cubicBezTo>
                  <a:pt x="232630" y="24138"/>
                  <a:pt x="238592" y="28942"/>
                  <a:pt x="238592" y="36150"/>
                </a:cubicBezTo>
                <a:lnTo>
                  <a:pt x="238592" y="276391"/>
                </a:lnTo>
                <a:cubicBezTo>
                  <a:pt x="238592" y="283599"/>
                  <a:pt x="232630" y="288404"/>
                  <a:pt x="226669" y="288404"/>
                </a:cubicBezTo>
                <a:lnTo>
                  <a:pt x="12040" y="288404"/>
                </a:lnTo>
                <a:cubicBezTo>
                  <a:pt x="6078" y="288404"/>
                  <a:pt x="116" y="283599"/>
                  <a:pt x="116" y="276391"/>
                </a:cubicBezTo>
                <a:lnTo>
                  <a:pt x="116" y="36150"/>
                </a:lnTo>
                <a:cubicBezTo>
                  <a:pt x="116" y="28942"/>
                  <a:pt x="6078" y="24138"/>
                  <a:pt x="12040" y="24138"/>
                </a:cubicBezTo>
                <a:lnTo>
                  <a:pt x="47811" y="24138"/>
                </a:lnTo>
                <a:moveTo>
                  <a:pt x="71659" y="114228"/>
                </a:moveTo>
                <a:cubicBezTo>
                  <a:pt x="71659" y="117832"/>
                  <a:pt x="74044" y="120234"/>
                  <a:pt x="77621" y="120234"/>
                </a:cubicBezTo>
                <a:lnTo>
                  <a:pt x="161087" y="120234"/>
                </a:lnTo>
                <a:cubicBezTo>
                  <a:pt x="164664" y="120234"/>
                  <a:pt x="167050" y="117832"/>
                  <a:pt x="167050" y="114228"/>
                </a:cubicBezTo>
                <a:cubicBezTo>
                  <a:pt x="167050" y="110625"/>
                  <a:pt x="164664" y="108222"/>
                  <a:pt x="161087" y="108222"/>
                </a:cubicBezTo>
                <a:lnTo>
                  <a:pt x="77621" y="108222"/>
                </a:lnTo>
                <a:cubicBezTo>
                  <a:pt x="74044" y="108222"/>
                  <a:pt x="71659" y="110625"/>
                  <a:pt x="71659" y="114228"/>
                </a:cubicBezTo>
                <a:moveTo>
                  <a:pt x="47811" y="162277"/>
                </a:moveTo>
                <a:cubicBezTo>
                  <a:pt x="47811" y="165880"/>
                  <a:pt x="50196" y="168283"/>
                  <a:pt x="53773" y="168283"/>
                </a:cubicBezTo>
                <a:lnTo>
                  <a:pt x="184935" y="168283"/>
                </a:lnTo>
                <a:cubicBezTo>
                  <a:pt x="188513" y="168283"/>
                  <a:pt x="190897" y="165880"/>
                  <a:pt x="190897" y="162277"/>
                </a:cubicBezTo>
                <a:cubicBezTo>
                  <a:pt x="190897" y="158673"/>
                  <a:pt x="188513" y="156270"/>
                  <a:pt x="184935" y="156270"/>
                </a:cubicBezTo>
                <a:lnTo>
                  <a:pt x="53773" y="156270"/>
                </a:lnTo>
                <a:cubicBezTo>
                  <a:pt x="50196" y="156270"/>
                  <a:pt x="47811" y="158673"/>
                  <a:pt x="47811" y="162277"/>
                </a:cubicBezTo>
                <a:moveTo>
                  <a:pt x="47811" y="210325"/>
                </a:moveTo>
                <a:cubicBezTo>
                  <a:pt x="47811" y="213929"/>
                  <a:pt x="50196" y="216331"/>
                  <a:pt x="53773" y="216331"/>
                </a:cubicBezTo>
                <a:lnTo>
                  <a:pt x="184935" y="216331"/>
                </a:lnTo>
                <a:cubicBezTo>
                  <a:pt x="188513" y="216331"/>
                  <a:pt x="190897" y="213929"/>
                  <a:pt x="190897" y="210325"/>
                </a:cubicBezTo>
                <a:cubicBezTo>
                  <a:pt x="190897" y="206721"/>
                  <a:pt x="188513" y="204319"/>
                  <a:pt x="184935" y="204319"/>
                </a:cubicBezTo>
                <a:lnTo>
                  <a:pt x="53773" y="204319"/>
                </a:lnTo>
                <a:cubicBezTo>
                  <a:pt x="50196" y="204319"/>
                  <a:pt x="47811" y="206721"/>
                  <a:pt x="47811" y="210325"/>
                </a:cubicBezTo>
                <a:moveTo>
                  <a:pt x="59735" y="12126"/>
                </a:moveTo>
                <a:cubicBezTo>
                  <a:pt x="59735" y="4918"/>
                  <a:pt x="65697" y="114"/>
                  <a:pt x="71659" y="114"/>
                </a:cubicBezTo>
                <a:lnTo>
                  <a:pt x="167050" y="114"/>
                </a:lnTo>
                <a:cubicBezTo>
                  <a:pt x="173011" y="114"/>
                  <a:pt x="178973" y="4918"/>
                  <a:pt x="178973" y="12126"/>
                </a:cubicBezTo>
                <a:lnTo>
                  <a:pt x="178973" y="36150"/>
                </a:lnTo>
                <a:cubicBezTo>
                  <a:pt x="178973" y="43357"/>
                  <a:pt x="173011" y="48162"/>
                  <a:pt x="167050" y="48162"/>
                </a:cubicBezTo>
                <a:lnTo>
                  <a:pt x="71659" y="48162"/>
                </a:lnTo>
                <a:cubicBezTo>
                  <a:pt x="65697" y="48162"/>
                  <a:pt x="59735" y="43357"/>
                  <a:pt x="59735" y="36150"/>
                </a:cubicBezTo>
                <a:lnTo>
                  <a:pt x="59735" y="12126"/>
                </a:lnTo>
              </a:path>
            </a:pathLst>
          </a:custGeom>
          <a:solidFill>
            <a:schemeClr val="accent1"/>
          </a:solidFill>
          <a:ln w="9855" cap="flat">
            <a:noFill/>
            <a:prstDash val="solid"/>
            <a:miter/>
          </a:ln>
        </p:spPr>
        <p:txBody>
          <a:bodyPr rtlCol="0" anchor="ctr"/>
          <a:lstStyle/>
          <a:p>
            <a:endParaRPr lang="zh-CN" altLang="en-US">
              <a:solidFill>
                <a:schemeClr val="tx1"/>
              </a:solidFill>
            </a:endParaRPr>
          </a:p>
        </p:txBody>
      </p:sp>
      <p:sp>
        <p:nvSpPr>
          <p:cNvPr id="55" name="任意多边形: 形状 27"/>
          <p:cNvSpPr/>
          <p:nvPr>
            <p:custDataLst>
              <p:tags r:id="rId20"/>
            </p:custDataLst>
          </p:nvPr>
        </p:nvSpPr>
        <p:spPr>
          <a:xfrm>
            <a:off x="5812921" y="5105394"/>
            <a:ext cx="293624" cy="317782"/>
          </a:xfrm>
          <a:custGeom>
            <a:avLst/>
            <a:gdLst>
              <a:gd name="connsiteX0" fmla="*/ 250708 w 266374"/>
              <a:gd name="connsiteY0" fmla="*/ 162741 h 288290"/>
              <a:gd name="connsiteX1" fmla="*/ 261674 w 266374"/>
              <a:gd name="connsiteY1" fmla="*/ 167525 h 288290"/>
              <a:gd name="connsiteX2" fmla="*/ 261674 w 266374"/>
              <a:gd name="connsiteY2" fmla="*/ 189854 h 288290"/>
              <a:gd name="connsiteX3" fmla="*/ 167677 w 266374"/>
              <a:gd name="connsiteY3" fmla="*/ 285546 h 288290"/>
              <a:gd name="connsiteX4" fmla="*/ 159844 w 266374"/>
              <a:gd name="connsiteY4" fmla="*/ 287141 h 288290"/>
              <a:gd name="connsiteX5" fmla="*/ 147310 w 266374"/>
              <a:gd name="connsiteY5" fmla="*/ 282356 h 288290"/>
              <a:gd name="connsiteX6" fmla="*/ 109711 w 266374"/>
              <a:gd name="connsiteY6" fmla="*/ 242484 h 288290"/>
              <a:gd name="connsiteX7" fmla="*/ 109711 w 266374"/>
              <a:gd name="connsiteY7" fmla="*/ 220157 h 288290"/>
              <a:gd name="connsiteX8" fmla="*/ 131644 w 266374"/>
              <a:gd name="connsiteY8" fmla="*/ 220157 h 288290"/>
              <a:gd name="connsiteX9" fmla="*/ 159844 w 266374"/>
              <a:gd name="connsiteY9" fmla="*/ 248864 h 288290"/>
              <a:gd name="connsiteX10" fmla="*/ 239742 w 266374"/>
              <a:gd name="connsiteY10" fmla="*/ 167525 h 288290"/>
              <a:gd name="connsiteX11" fmla="*/ 250708 w 266374"/>
              <a:gd name="connsiteY11" fmla="*/ 162741 h 288290"/>
              <a:gd name="connsiteX12" fmla="*/ 78331 w 266374"/>
              <a:gd name="connsiteY12" fmla="*/ 47846 h 288290"/>
              <a:gd name="connsiteX13" fmla="*/ 62665 w 266374"/>
              <a:gd name="connsiteY13" fmla="*/ 63795 h 288290"/>
              <a:gd name="connsiteX14" fmla="*/ 125330 w 266374"/>
              <a:gd name="connsiteY14" fmla="*/ 127589 h 288290"/>
              <a:gd name="connsiteX15" fmla="*/ 187996 w 266374"/>
              <a:gd name="connsiteY15" fmla="*/ 63795 h 288290"/>
              <a:gd name="connsiteX16" fmla="*/ 172329 w 266374"/>
              <a:gd name="connsiteY16" fmla="*/ 47846 h 288290"/>
              <a:gd name="connsiteX17" fmla="*/ 156662 w 266374"/>
              <a:gd name="connsiteY17" fmla="*/ 63795 h 288290"/>
              <a:gd name="connsiteX18" fmla="*/ 125330 w 266374"/>
              <a:gd name="connsiteY18" fmla="*/ 95692 h 288290"/>
              <a:gd name="connsiteX19" fmla="*/ 93998 w 266374"/>
              <a:gd name="connsiteY19" fmla="*/ 63795 h 288290"/>
              <a:gd name="connsiteX20" fmla="*/ 78331 w 266374"/>
              <a:gd name="connsiteY20" fmla="*/ 47846 h 288290"/>
              <a:gd name="connsiteX21" fmla="*/ 46999 w 266374"/>
              <a:gd name="connsiteY21" fmla="*/ 0 h 288290"/>
              <a:gd name="connsiteX22" fmla="*/ 203662 w 266374"/>
              <a:gd name="connsiteY22" fmla="*/ 0 h 288290"/>
              <a:gd name="connsiteX23" fmla="*/ 250660 w 266374"/>
              <a:gd name="connsiteY23" fmla="*/ 47846 h 288290"/>
              <a:gd name="connsiteX24" fmla="*/ 251133 w 266374"/>
              <a:gd name="connsiteY24" fmla="*/ 143582 h 288290"/>
              <a:gd name="connsiteX25" fmla="*/ 158546 w 266374"/>
              <a:gd name="connsiteY25" fmla="*/ 233904 h 288290"/>
              <a:gd name="connsiteX26" fmla="*/ 135210 w 266374"/>
              <a:gd name="connsiteY26" fmla="*/ 210930 h 288290"/>
              <a:gd name="connsiteX27" fmla="*/ 99610 w 266374"/>
              <a:gd name="connsiteY27" fmla="*/ 210930 h 288290"/>
              <a:gd name="connsiteX28" fmla="*/ 99610 w 266374"/>
              <a:gd name="connsiteY28" fmla="*/ 245893 h 288290"/>
              <a:gd name="connsiteX29" fmla="*/ 137338 w 266374"/>
              <a:gd name="connsiteY29" fmla="*/ 288290 h 288290"/>
              <a:gd name="connsiteX30" fmla="*/ 46999 w 266374"/>
              <a:gd name="connsiteY30" fmla="*/ 287077 h 288290"/>
              <a:gd name="connsiteX31" fmla="*/ 0 w 266374"/>
              <a:gd name="connsiteY31" fmla="*/ 239230 h 288290"/>
              <a:gd name="connsiteX32" fmla="*/ 0 w 266374"/>
              <a:gd name="connsiteY32" fmla="*/ 47846 h 288290"/>
              <a:gd name="connsiteX33" fmla="*/ 46999 w 266374"/>
              <a:gd name="connsiteY33" fmla="*/ 0 h 28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6374" h="288290">
                <a:moveTo>
                  <a:pt x="250708" y="162741"/>
                </a:moveTo>
                <a:cubicBezTo>
                  <a:pt x="254625" y="162741"/>
                  <a:pt x="258541" y="164336"/>
                  <a:pt x="261674" y="167525"/>
                </a:cubicBezTo>
                <a:cubicBezTo>
                  <a:pt x="267941" y="173905"/>
                  <a:pt x="267941" y="183474"/>
                  <a:pt x="261674" y="189854"/>
                </a:cubicBezTo>
                <a:lnTo>
                  <a:pt x="167677" y="285546"/>
                </a:lnTo>
                <a:lnTo>
                  <a:pt x="159844" y="287141"/>
                </a:lnTo>
                <a:cubicBezTo>
                  <a:pt x="155143" y="287141"/>
                  <a:pt x="150443" y="285546"/>
                  <a:pt x="147310" y="282356"/>
                </a:cubicBezTo>
                <a:lnTo>
                  <a:pt x="109711" y="242484"/>
                </a:lnTo>
                <a:cubicBezTo>
                  <a:pt x="103445" y="236105"/>
                  <a:pt x="103445" y="226536"/>
                  <a:pt x="109711" y="220157"/>
                </a:cubicBezTo>
                <a:cubicBezTo>
                  <a:pt x="115978" y="213776"/>
                  <a:pt x="125378" y="213776"/>
                  <a:pt x="131644" y="220157"/>
                </a:cubicBezTo>
                <a:lnTo>
                  <a:pt x="159844" y="248864"/>
                </a:lnTo>
                <a:lnTo>
                  <a:pt x="239742" y="167525"/>
                </a:lnTo>
                <a:cubicBezTo>
                  <a:pt x="242875" y="164336"/>
                  <a:pt x="246792" y="162741"/>
                  <a:pt x="250708" y="162741"/>
                </a:cubicBezTo>
                <a:close/>
                <a:moveTo>
                  <a:pt x="78331" y="47846"/>
                </a:moveTo>
                <a:cubicBezTo>
                  <a:pt x="68932" y="47846"/>
                  <a:pt x="62665" y="54226"/>
                  <a:pt x="62665" y="63795"/>
                </a:cubicBezTo>
                <a:cubicBezTo>
                  <a:pt x="62665" y="98882"/>
                  <a:pt x="90864" y="127589"/>
                  <a:pt x="125330" y="127589"/>
                </a:cubicBezTo>
                <a:cubicBezTo>
                  <a:pt x="159796" y="127589"/>
                  <a:pt x="187996" y="98882"/>
                  <a:pt x="187996" y="63795"/>
                </a:cubicBezTo>
                <a:cubicBezTo>
                  <a:pt x="187996" y="54226"/>
                  <a:pt x="181729" y="47846"/>
                  <a:pt x="172329" y="47846"/>
                </a:cubicBezTo>
                <a:cubicBezTo>
                  <a:pt x="162930" y="47846"/>
                  <a:pt x="156662" y="54226"/>
                  <a:pt x="156662" y="63795"/>
                </a:cubicBezTo>
                <a:cubicBezTo>
                  <a:pt x="156662" y="81338"/>
                  <a:pt x="142563" y="95692"/>
                  <a:pt x="125330" y="95692"/>
                </a:cubicBezTo>
                <a:cubicBezTo>
                  <a:pt x="108097" y="95692"/>
                  <a:pt x="93998" y="81338"/>
                  <a:pt x="93998" y="63795"/>
                </a:cubicBezTo>
                <a:cubicBezTo>
                  <a:pt x="93998" y="54226"/>
                  <a:pt x="87731" y="47846"/>
                  <a:pt x="78331" y="47846"/>
                </a:cubicBezTo>
                <a:close/>
                <a:moveTo>
                  <a:pt x="46999" y="0"/>
                </a:moveTo>
                <a:lnTo>
                  <a:pt x="203662" y="0"/>
                </a:lnTo>
                <a:cubicBezTo>
                  <a:pt x="230294" y="0"/>
                  <a:pt x="250660" y="20733"/>
                  <a:pt x="250660" y="47846"/>
                </a:cubicBezTo>
                <a:lnTo>
                  <a:pt x="251133" y="143582"/>
                </a:lnTo>
                <a:lnTo>
                  <a:pt x="158546" y="233904"/>
                </a:lnTo>
                <a:lnTo>
                  <a:pt x="135210" y="210930"/>
                </a:lnTo>
                <a:cubicBezTo>
                  <a:pt x="125257" y="200939"/>
                  <a:pt x="109564" y="200939"/>
                  <a:pt x="99610" y="210930"/>
                </a:cubicBezTo>
                <a:cubicBezTo>
                  <a:pt x="89656" y="220919"/>
                  <a:pt x="89656" y="235904"/>
                  <a:pt x="99610" y="245893"/>
                </a:cubicBezTo>
                <a:lnTo>
                  <a:pt x="137338" y="288290"/>
                </a:lnTo>
                <a:lnTo>
                  <a:pt x="46999" y="287077"/>
                </a:lnTo>
                <a:cubicBezTo>
                  <a:pt x="20366" y="287077"/>
                  <a:pt x="0" y="266344"/>
                  <a:pt x="0" y="239230"/>
                </a:cubicBezTo>
                <a:lnTo>
                  <a:pt x="0" y="47846"/>
                </a:lnTo>
                <a:cubicBezTo>
                  <a:pt x="0" y="20733"/>
                  <a:pt x="20366" y="0"/>
                  <a:pt x="46999" y="0"/>
                </a:cubicBezTo>
                <a:close/>
              </a:path>
            </a:pathLst>
          </a:custGeom>
          <a:solidFill>
            <a:schemeClr val="accent1"/>
          </a:solidFill>
          <a:ln w="10160" cap="flat">
            <a:noFill/>
            <a:prstDash val="solid"/>
            <a:miter/>
          </a:ln>
        </p:spPr>
        <p:txBody>
          <a:bodyPr rtlCol="0" anchor="ctr"/>
          <a:lstStyle/>
          <a:p>
            <a:endParaRPr lang="zh-CN" altLang="en-US">
              <a:solidFill>
                <a:schemeClr val="tx1"/>
              </a:solidFill>
            </a:endParaRPr>
          </a:p>
        </p:txBody>
      </p:sp>
      <p:sp>
        <p:nvSpPr>
          <p:cNvPr id="56" name="图片 323" descr="343439383331313b343532303032383bbfcdbba7b9dcc0ed"/>
          <p:cNvSpPr/>
          <p:nvPr>
            <p:custDataLst>
              <p:tags r:id="rId21"/>
            </p:custDataLst>
          </p:nvPr>
        </p:nvSpPr>
        <p:spPr>
          <a:xfrm>
            <a:off x="7469727" y="3429689"/>
            <a:ext cx="317781" cy="306526"/>
          </a:xfrm>
          <a:custGeom>
            <a:avLst/>
            <a:gdLst>
              <a:gd name="connsiteX0" fmla="*/ 218098 w 288289"/>
              <a:gd name="connsiteY0" fmla="*/ 217694 h 278079"/>
              <a:gd name="connsiteX1" fmla="*/ 156975 w 288289"/>
              <a:gd name="connsiteY1" fmla="*/ 171744 h 278079"/>
              <a:gd name="connsiteX2" fmla="*/ 153355 w 288289"/>
              <a:gd name="connsiteY2" fmla="*/ 162093 h 278079"/>
              <a:gd name="connsiteX3" fmla="*/ 153355 w 288289"/>
              <a:gd name="connsiteY3" fmla="*/ 161949 h 278079"/>
              <a:gd name="connsiteX4" fmla="*/ 153789 w 288289"/>
              <a:gd name="connsiteY4" fmla="*/ 161085 h 278079"/>
              <a:gd name="connsiteX5" fmla="*/ 176674 w 288289"/>
              <a:gd name="connsiteY5" fmla="*/ 99578 h 278079"/>
              <a:gd name="connsiteX6" fmla="*/ 152775 w 288289"/>
              <a:gd name="connsiteY6" fmla="*/ 33894 h 278079"/>
              <a:gd name="connsiteX7" fmla="*/ 151471 w 288289"/>
              <a:gd name="connsiteY7" fmla="*/ 25683 h 278079"/>
              <a:gd name="connsiteX8" fmla="*/ 191158 w 288289"/>
              <a:gd name="connsiteY8" fmla="*/ 187 h 278079"/>
              <a:gd name="connsiteX9" fmla="*/ 243300 w 288289"/>
              <a:gd name="connsiteY9" fmla="*/ 44841 h 278079"/>
              <a:gd name="connsiteX10" fmla="*/ 225920 w 288289"/>
              <a:gd name="connsiteY10" fmla="*/ 111102 h 278079"/>
              <a:gd name="connsiteX11" fmla="*/ 220126 w 288289"/>
              <a:gd name="connsiteY11" fmla="*/ 118304 h 278079"/>
              <a:gd name="connsiteX12" fmla="*/ 219546 w 288289"/>
              <a:gd name="connsiteY12" fmla="*/ 129396 h 278079"/>
              <a:gd name="connsiteX13" fmla="*/ 221719 w 288289"/>
              <a:gd name="connsiteY13" fmla="*/ 132996 h 278079"/>
              <a:gd name="connsiteX14" fmla="*/ 239100 w 288289"/>
              <a:gd name="connsiteY14" fmla="*/ 141495 h 278079"/>
              <a:gd name="connsiteX15" fmla="*/ 257929 w 288289"/>
              <a:gd name="connsiteY15" fmla="*/ 150138 h 278079"/>
              <a:gd name="connsiteX16" fmla="*/ 286897 w 288289"/>
              <a:gd name="connsiteY16" fmla="*/ 176066 h 278079"/>
              <a:gd name="connsiteX17" fmla="*/ 284000 w 288289"/>
              <a:gd name="connsiteY17" fmla="*/ 203434 h 278079"/>
              <a:gd name="connsiteX18" fmla="*/ 225195 w 288289"/>
              <a:gd name="connsiteY18" fmla="*/ 221584 h 278079"/>
              <a:gd name="connsiteX19" fmla="*/ 218098 w 288289"/>
              <a:gd name="connsiteY19" fmla="*/ 217694 h 278079"/>
              <a:gd name="connsiteX20" fmla="*/ 114 w 288289"/>
              <a:gd name="connsiteY20" fmla="*/ 246504 h 278079"/>
              <a:gd name="connsiteX21" fmla="*/ 114 w 288289"/>
              <a:gd name="connsiteY21" fmla="*/ 236420 h 278079"/>
              <a:gd name="connsiteX22" fmla="*/ 3011 w 288289"/>
              <a:gd name="connsiteY22" fmla="*/ 227778 h 278079"/>
              <a:gd name="connsiteX23" fmla="*/ 30096 w 288289"/>
              <a:gd name="connsiteY23" fmla="*/ 202137 h 278079"/>
              <a:gd name="connsiteX24" fmla="*/ 30965 w 288289"/>
              <a:gd name="connsiteY24" fmla="*/ 201561 h 278079"/>
              <a:gd name="connsiteX25" fmla="*/ 58050 w 288289"/>
              <a:gd name="connsiteY25" fmla="*/ 188886 h 278079"/>
              <a:gd name="connsiteX26" fmla="*/ 66740 w 288289"/>
              <a:gd name="connsiteY26" fmla="*/ 185284 h 278079"/>
              <a:gd name="connsiteX27" fmla="*/ 69203 w 288289"/>
              <a:gd name="connsiteY27" fmla="*/ 183412 h 278079"/>
              <a:gd name="connsiteX28" fmla="*/ 73837 w 288289"/>
              <a:gd name="connsiteY28" fmla="*/ 160076 h 278079"/>
              <a:gd name="connsiteX29" fmla="*/ 68189 w 288289"/>
              <a:gd name="connsiteY29" fmla="*/ 153018 h 278079"/>
              <a:gd name="connsiteX30" fmla="*/ 67899 w 288289"/>
              <a:gd name="connsiteY30" fmla="*/ 152731 h 278079"/>
              <a:gd name="connsiteX31" fmla="*/ 46318 w 288289"/>
              <a:gd name="connsiteY31" fmla="*/ 85174 h 278079"/>
              <a:gd name="connsiteX32" fmla="*/ 99909 w 288289"/>
              <a:gd name="connsiteY32" fmla="*/ 36198 h 278079"/>
              <a:gd name="connsiteX33" fmla="*/ 154948 w 288289"/>
              <a:gd name="connsiteY33" fmla="*/ 84885 h 278079"/>
              <a:gd name="connsiteX34" fmla="*/ 155092 w 288289"/>
              <a:gd name="connsiteY34" fmla="*/ 85606 h 278079"/>
              <a:gd name="connsiteX35" fmla="*/ 147851 w 288289"/>
              <a:gd name="connsiteY35" fmla="*/ 128531 h 278079"/>
              <a:gd name="connsiteX36" fmla="*/ 133656 w 288289"/>
              <a:gd name="connsiteY36" fmla="*/ 152587 h 278079"/>
              <a:gd name="connsiteX37" fmla="*/ 133077 w 288289"/>
              <a:gd name="connsiteY37" fmla="*/ 153451 h 278079"/>
              <a:gd name="connsiteX38" fmla="*/ 127863 w 288289"/>
              <a:gd name="connsiteY38" fmla="*/ 159500 h 278079"/>
              <a:gd name="connsiteX39" fmla="*/ 127284 w 288289"/>
              <a:gd name="connsiteY39" fmla="*/ 160941 h 278079"/>
              <a:gd name="connsiteX40" fmla="*/ 130470 w 288289"/>
              <a:gd name="connsiteY40" fmla="*/ 184708 h 278079"/>
              <a:gd name="connsiteX41" fmla="*/ 141768 w 288289"/>
              <a:gd name="connsiteY41" fmla="*/ 188886 h 278079"/>
              <a:gd name="connsiteX42" fmla="*/ 142491 w 288289"/>
              <a:gd name="connsiteY42" fmla="*/ 189173 h 278079"/>
              <a:gd name="connsiteX43" fmla="*/ 189709 w 288289"/>
              <a:gd name="connsiteY43" fmla="*/ 216255 h 278079"/>
              <a:gd name="connsiteX44" fmla="*/ 190144 w 288289"/>
              <a:gd name="connsiteY44" fmla="*/ 216542 h 278079"/>
              <a:gd name="connsiteX45" fmla="*/ 200862 w 288289"/>
              <a:gd name="connsiteY45" fmla="*/ 232243 h 278079"/>
              <a:gd name="connsiteX46" fmla="*/ 201441 w 288289"/>
              <a:gd name="connsiteY46" fmla="*/ 237140 h 278079"/>
              <a:gd name="connsiteX47" fmla="*/ 201441 w 288289"/>
              <a:gd name="connsiteY47" fmla="*/ 248376 h 278079"/>
              <a:gd name="connsiteX48" fmla="*/ 201152 w 288289"/>
              <a:gd name="connsiteY48" fmla="*/ 250393 h 278079"/>
              <a:gd name="connsiteX49" fmla="*/ 157989 w 288289"/>
              <a:gd name="connsiteY49" fmla="*/ 273873 h 278079"/>
              <a:gd name="connsiteX50" fmla="*/ 47911 w 288289"/>
              <a:gd name="connsiteY50" fmla="*/ 273873 h 278079"/>
              <a:gd name="connsiteX51" fmla="*/ 5908 w 288289"/>
              <a:gd name="connsiteY51" fmla="*/ 256586 h 278079"/>
              <a:gd name="connsiteX52" fmla="*/ 114 w 288289"/>
              <a:gd name="connsiteY52" fmla="*/ 246504 h 27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8289" h="278079">
                <a:moveTo>
                  <a:pt x="218098" y="217694"/>
                </a:moveTo>
                <a:cubicBezTo>
                  <a:pt x="205642" y="194216"/>
                  <a:pt x="182757" y="181972"/>
                  <a:pt x="156975" y="171744"/>
                </a:cubicBezTo>
                <a:cubicBezTo>
                  <a:pt x="153064" y="170160"/>
                  <a:pt x="151471" y="165695"/>
                  <a:pt x="153355" y="162093"/>
                </a:cubicBezTo>
                <a:lnTo>
                  <a:pt x="153355" y="161949"/>
                </a:lnTo>
                <a:lnTo>
                  <a:pt x="153789" y="161085"/>
                </a:lnTo>
                <a:cubicBezTo>
                  <a:pt x="165232" y="145240"/>
                  <a:pt x="175225" y="125218"/>
                  <a:pt x="176674" y="99578"/>
                </a:cubicBezTo>
                <a:cubicBezTo>
                  <a:pt x="179425" y="70193"/>
                  <a:pt x="168273" y="49450"/>
                  <a:pt x="152775" y="33894"/>
                </a:cubicBezTo>
                <a:cubicBezTo>
                  <a:pt x="150602" y="31733"/>
                  <a:pt x="150023" y="28420"/>
                  <a:pt x="151471" y="25683"/>
                </a:cubicBezTo>
                <a:cubicBezTo>
                  <a:pt x="158858" y="12143"/>
                  <a:pt x="170301" y="1484"/>
                  <a:pt x="191158" y="187"/>
                </a:cubicBezTo>
                <a:cubicBezTo>
                  <a:pt x="223023" y="-1253"/>
                  <a:pt x="240404" y="18913"/>
                  <a:pt x="243300" y="44841"/>
                </a:cubicBezTo>
                <a:cubicBezTo>
                  <a:pt x="247645" y="73650"/>
                  <a:pt x="237507" y="96697"/>
                  <a:pt x="225920" y="111102"/>
                </a:cubicBezTo>
                <a:cubicBezTo>
                  <a:pt x="224471" y="113983"/>
                  <a:pt x="221574" y="115423"/>
                  <a:pt x="220126" y="118304"/>
                </a:cubicBezTo>
                <a:cubicBezTo>
                  <a:pt x="218967" y="120608"/>
                  <a:pt x="218677" y="125938"/>
                  <a:pt x="219546" y="129396"/>
                </a:cubicBezTo>
                <a:cubicBezTo>
                  <a:pt x="219836" y="130836"/>
                  <a:pt x="220560" y="131988"/>
                  <a:pt x="221719" y="132996"/>
                </a:cubicBezTo>
                <a:cubicBezTo>
                  <a:pt x="225774" y="136454"/>
                  <a:pt x="234030" y="138902"/>
                  <a:pt x="239100" y="141495"/>
                </a:cubicBezTo>
                <a:cubicBezTo>
                  <a:pt x="246342" y="144376"/>
                  <a:pt x="252135" y="147257"/>
                  <a:pt x="257929" y="150138"/>
                </a:cubicBezTo>
                <a:cubicBezTo>
                  <a:pt x="269516" y="155900"/>
                  <a:pt x="282551" y="164542"/>
                  <a:pt x="286897" y="176066"/>
                </a:cubicBezTo>
                <a:cubicBezTo>
                  <a:pt x="289794" y="183269"/>
                  <a:pt x="288345" y="197672"/>
                  <a:pt x="284000" y="203434"/>
                </a:cubicBezTo>
                <a:cubicBezTo>
                  <a:pt x="274585" y="216831"/>
                  <a:pt x="247500" y="218991"/>
                  <a:pt x="225195" y="221584"/>
                </a:cubicBezTo>
                <a:cubicBezTo>
                  <a:pt x="222298" y="221728"/>
                  <a:pt x="219546" y="220287"/>
                  <a:pt x="218098" y="217694"/>
                </a:cubicBezTo>
                <a:moveTo>
                  <a:pt x="114" y="246504"/>
                </a:moveTo>
                <a:lnTo>
                  <a:pt x="114" y="236420"/>
                </a:lnTo>
                <a:cubicBezTo>
                  <a:pt x="114" y="233540"/>
                  <a:pt x="1562" y="230658"/>
                  <a:pt x="3011" y="227778"/>
                </a:cubicBezTo>
                <a:cubicBezTo>
                  <a:pt x="8660" y="216398"/>
                  <a:pt x="20102" y="209197"/>
                  <a:pt x="30096" y="202137"/>
                </a:cubicBezTo>
                <a:cubicBezTo>
                  <a:pt x="30386" y="201994"/>
                  <a:pt x="30675" y="201706"/>
                  <a:pt x="30965" y="201561"/>
                </a:cubicBezTo>
                <a:cubicBezTo>
                  <a:pt x="39510" y="197385"/>
                  <a:pt x="48056" y="193063"/>
                  <a:pt x="58050" y="188886"/>
                </a:cubicBezTo>
                <a:cubicBezTo>
                  <a:pt x="60512" y="187734"/>
                  <a:pt x="63988" y="186437"/>
                  <a:pt x="66740" y="185284"/>
                </a:cubicBezTo>
                <a:cubicBezTo>
                  <a:pt x="67754" y="184852"/>
                  <a:pt x="68623" y="184276"/>
                  <a:pt x="69203" y="183412"/>
                </a:cubicBezTo>
                <a:cubicBezTo>
                  <a:pt x="73403" y="178370"/>
                  <a:pt x="77893" y="167999"/>
                  <a:pt x="73837" y="160076"/>
                </a:cubicBezTo>
                <a:cubicBezTo>
                  <a:pt x="72389" y="157196"/>
                  <a:pt x="70941" y="155755"/>
                  <a:pt x="68189" y="153018"/>
                </a:cubicBezTo>
                <a:lnTo>
                  <a:pt x="67899" y="152731"/>
                </a:lnTo>
                <a:cubicBezTo>
                  <a:pt x="54863" y="138326"/>
                  <a:pt x="43421" y="113839"/>
                  <a:pt x="46318" y="85174"/>
                </a:cubicBezTo>
                <a:cubicBezTo>
                  <a:pt x="49215" y="56365"/>
                  <a:pt x="68044" y="36198"/>
                  <a:pt x="99909" y="36198"/>
                </a:cubicBezTo>
                <a:cubicBezTo>
                  <a:pt x="131628" y="36198"/>
                  <a:pt x="150458" y="56220"/>
                  <a:pt x="154948" y="84885"/>
                </a:cubicBezTo>
                <a:cubicBezTo>
                  <a:pt x="154948" y="85174"/>
                  <a:pt x="154948" y="85318"/>
                  <a:pt x="155092" y="85606"/>
                </a:cubicBezTo>
                <a:cubicBezTo>
                  <a:pt x="156396" y="102747"/>
                  <a:pt x="152196" y="118448"/>
                  <a:pt x="147851" y="128531"/>
                </a:cubicBezTo>
                <a:cubicBezTo>
                  <a:pt x="143650" y="138470"/>
                  <a:pt x="139305" y="145528"/>
                  <a:pt x="133656" y="152587"/>
                </a:cubicBezTo>
                <a:cubicBezTo>
                  <a:pt x="133367" y="152874"/>
                  <a:pt x="133221" y="153163"/>
                  <a:pt x="133077" y="153451"/>
                </a:cubicBezTo>
                <a:cubicBezTo>
                  <a:pt x="131628" y="155755"/>
                  <a:pt x="129311" y="157196"/>
                  <a:pt x="127863" y="159500"/>
                </a:cubicBezTo>
                <a:cubicBezTo>
                  <a:pt x="127573" y="159933"/>
                  <a:pt x="127428" y="160365"/>
                  <a:pt x="127284" y="160941"/>
                </a:cubicBezTo>
                <a:cubicBezTo>
                  <a:pt x="124821" y="169440"/>
                  <a:pt x="127573" y="180531"/>
                  <a:pt x="130470" y="184708"/>
                </a:cubicBezTo>
                <a:cubicBezTo>
                  <a:pt x="131918" y="187445"/>
                  <a:pt x="137422" y="187590"/>
                  <a:pt x="141768" y="188886"/>
                </a:cubicBezTo>
                <a:cubicBezTo>
                  <a:pt x="142057" y="189030"/>
                  <a:pt x="142202" y="189030"/>
                  <a:pt x="142491" y="189173"/>
                </a:cubicBezTo>
                <a:cubicBezTo>
                  <a:pt x="159728" y="196376"/>
                  <a:pt x="176819" y="204875"/>
                  <a:pt x="189709" y="216255"/>
                </a:cubicBezTo>
                <a:cubicBezTo>
                  <a:pt x="189854" y="216398"/>
                  <a:pt x="189998" y="216542"/>
                  <a:pt x="190144" y="216542"/>
                </a:cubicBezTo>
                <a:cubicBezTo>
                  <a:pt x="193909" y="220287"/>
                  <a:pt x="198834" y="225330"/>
                  <a:pt x="200862" y="232243"/>
                </a:cubicBezTo>
                <a:cubicBezTo>
                  <a:pt x="201296" y="233827"/>
                  <a:pt x="201441" y="235556"/>
                  <a:pt x="201441" y="237140"/>
                </a:cubicBezTo>
                <a:lnTo>
                  <a:pt x="201441" y="248376"/>
                </a:lnTo>
                <a:cubicBezTo>
                  <a:pt x="201441" y="249097"/>
                  <a:pt x="201296" y="249817"/>
                  <a:pt x="201152" y="250393"/>
                </a:cubicBezTo>
                <a:cubicBezTo>
                  <a:pt x="196227" y="265374"/>
                  <a:pt x="176384" y="269695"/>
                  <a:pt x="157989" y="273873"/>
                </a:cubicBezTo>
                <a:cubicBezTo>
                  <a:pt x="126124" y="279634"/>
                  <a:pt x="81224" y="279634"/>
                  <a:pt x="47911" y="273873"/>
                </a:cubicBezTo>
                <a:cubicBezTo>
                  <a:pt x="31979" y="270991"/>
                  <a:pt x="14598" y="266670"/>
                  <a:pt x="5908" y="256586"/>
                </a:cubicBezTo>
                <a:cubicBezTo>
                  <a:pt x="3011" y="255147"/>
                  <a:pt x="1562" y="252265"/>
                  <a:pt x="114" y="246504"/>
                </a:cubicBezTo>
              </a:path>
            </a:pathLst>
          </a:custGeom>
          <a:solidFill>
            <a:schemeClr val="accent1"/>
          </a:solidFill>
          <a:ln w="10213" cap="flat">
            <a:noFill/>
            <a:prstDash val="solid"/>
            <a:miter/>
          </a:ln>
        </p:spPr>
        <p:txBody>
          <a:bodyPr rtlCol="0" anchor="ctr"/>
          <a:lstStyle/>
          <a:p>
            <a:endParaRPr lang="zh-CN" altLang="en-US">
              <a:solidFill>
                <a:schemeClr val="tx1"/>
              </a:solidFill>
            </a:endParaRPr>
          </a:p>
        </p:txBody>
      </p:sp>
      <p:sp>
        <p:nvSpPr>
          <p:cNvPr id="57" name="任意多边形: 形状 41"/>
          <p:cNvSpPr/>
          <p:nvPr>
            <p:custDataLst>
              <p:tags r:id="rId22"/>
            </p:custDataLst>
          </p:nvPr>
        </p:nvSpPr>
        <p:spPr>
          <a:xfrm>
            <a:off x="6698371" y="4035155"/>
            <a:ext cx="4797527" cy="1670805"/>
          </a:xfrm>
          <a:custGeom>
            <a:avLst/>
            <a:gdLst>
              <a:gd name="connsiteX0" fmla="*/ 1319780 w 4352290"/>
              <a:gd name="connsiteY0" fmla="*/ 0 h 1515745"/>
              <a:gd name="connsiteX1" fmla="*/ 4100903 w 4352290"/>
              <a:gd name="connsiteY1" fmla="*/ 0 h 1515745"/>
              <a:gd name="connsiteX2" fmla="*/ 4352290 w 4352290"/>
              <a:gd name="connsiteY2" fmla="*/ 209814 h 1515745"/>
              <a:gd name="connsiteX3" fmla="*/ 4352290 w 4352290"/>
              <a:gd name="connsiteY3" fmla="*/ 1305932 h 1515745"/>
              <a:gd name="connsiteX4" fmla="*/ 4100903 w 4352290"/>
              <a:gd name="connsiteY4" fmla="*/ 1515745 h 1515745"/>
              <a:gd name="connsiteX5" fmla="*/ 0 w 4352290"/>
              <a:gd name="connsiteY5" fmla="*/ 1515745 h 1515745"/>
              <a:gd name="connsiteX6" fmla="*/ 14601 w 4352290"/>
              <a:gd name="connsiteY6" fmla="*/ 1510659 h 1515745"/>
              <a:gd name="connsiteX7" fmla="*/ 1316606 w 4352290"/>
              <a:gd name="connsiteY7" fmla="*/ 16531 h 1515745"/>
              <a:gd name="connsiteX8" fmla="*/ 1319780 w 4352290"/>
              <a:gd name="connsiteY8" fmla="*/ 0 h 151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2290" h="1515745">
                <a:moveTo>
                  <a:pt x="1319780" y="0"/>
                </a:moveTo>
                <a:lnTo>
                  <a:pt x="4100903" y="0"/>
                </a:lnTo>
                <a:cubicBezTo>
                  <a:pt x="4239928" y="0"/>
                  <a:pt x="4352290" y="94098"/>
                  <a:pt x="4352290" y="209814"/>
                </a:cubicBezTo>
                <a:lnTo>
                  <a:pt x="4352290" y="1305932"/>
                </a:lnTo>
                <a:cubicBezTo>
                  <a:pt x="4352290" y="1421647"/>
                  <a:pt x="4239928" y="1515745"/>
                  <a:pt x="4100903" y="1515745"/>
                </a:cubicBezTo>
                <a:lnTo>
                  <a:pt x="0" y="1515745"/>
                </a:lnTo>
                <a:lnTo>
                  <a:pt x="14601" y="1510659"/>
                </a:lnTo>
                <a:cubicBezTo>
                  <a:pt x="672904" y="1278592"/>
                  <a:pt x="1174407" y="713367"/>
                  <a:pt x="1316606" y="16531"/>
                </a:cubicBezTo>
                <a:lnTo>
                  <a:pt x="1319780" y="0"/>
                </a:lnTo>
                <a:close/>
              </a:path>
            </a:pathLst>
          </a:cu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76000" tIns="0" rIns="0" bIns="0" numCol="1" spcCol="0" rtlCol="0" fromWordArt="0" anchor="ctr" anchorCtr="0" forceAA="0" compatLnSpc="1">
            <a:noAutofit/>
          </a:bodyPr>
          <a:lstStyle/>
          <a:p>
            <a:pPr>
              <a:lnSpc>
                <a:spcPct val="130000"/>
              </a:lnSpc>
            </a:pPr>
            <a:r>
              <a:rPr lang="zh-CN" altLang="en-US" sz="1400">
                <a:solidFill>
                  <a:schemeClr val="tx1">
                    <a:lumMod val="85000"/>
                    <a:lumOff val="15000"/>
                  </a:schemeClr>
                </a:solidFill>
                <a:latin typeface="+mn-ea"/>
                <a:cs typeface="+mn-ea"/>
                <a:sym typeface="+mn-ea"/>
              </a:rPr>
              <a:t>单击此处输入你的智能图形项正文</a:t>
            </a:r>
            <a:endParaRPr lang="zh-CN" altLang="en-US" sz="1400">
              <a:solidFill>
                <a:schemeClr val="tx1">
                  <a:lumMod val="85000"/>
                  <a:lumOff val="15000"/>
                </a:schemeClr>
              </a:solidFill>
              <a:latin typeface="+mn-ea"/>
              <a:cs typeface="+mn-ea"/>
              <a:sym typeface="+mn-ea"/>
            </a:endParaRPr>
          </a:p>
          <a:p>
            <a:pPr>
              <a:lnSpc>
                <a:spcPct val="130000"/>
              </a:lnSpc>
            </a:pPr>
            <a:r>
              <a:rPr lang="zh-CN" altLang="en-US" sz="1400">
                <a:solidFill>
                  <a:schemeClr val="tx1">
                    <a:lumMod val="85000"/>
                    <a:lumOff val="15000"/>
                  </a:schemeClr>
                </a:solidFill>
                <a:latin typeface="+mn-ea"/>
                <a:cs typeface="+mn-ea"/>
                <a:sym typeface="+mn-ea"/>
              </a:rPr>
              <a:t>文字是您思想的提炼</a:t>
            </a:r>
            <a:endParaRPr lang="zh-CN" altLang="en-US" sz="1400">
              <a:solidFill>
                <a:schemeClr val="tx1">
                  <a:lumMod val="85000"/>
                  <a:lumOff val="15000"/>
                </a:schemeClr>
              </a:solidFill>
              <a:latin typeface="+mn-ea"/>
              <a:cs typeface="+mn-ea"/>
              <a:sym typeface="+mn-ea"/>
            </a:endParaRPr>
          </a:p>
        </p:txBody>
      </p:sp>
      <p:sp>
        <p:nvSpPr>
          <p:cNvPr id="59" name="任意多边形: 形状 42"/>
          <p:cNvSpPr/>
          <p:nvPr>
            <p:custDataLst>
              <p:tags r:id="rId23"/>
            </p:custDataLst>
          </p:nvPr>
        </p:nvSpPr>
        <p:spPr>
          <a:xfrm flipH="1">
            <a:off x="424628" y="4035155"/>
            <a:ext cx="4797527" cy="1670805"/>
          </a:xfrm>
          <a:custGeom>
            <a:avLst/>
            <a:gdLst>
              <a:gd name="connsiteX0" fmla="*/ 1319780 w 4352290"/>
              <a:gd name="connsiteY0" fmla="*/ 0 h 1515745"/>
              <a:gd name="connsiteX1" fmla="*/ 4100903 w 4352290"/>
              <a:gd name="connsiteY1" fmla="*/ 0 h 1515745"/>
              <a:gd name="connsiteX2" fmla="*/ 4352290 w 4352290"/>
              <a:gd name="connsiteY2" fmla="*/ 209814 h 1515745"/>
              <a:gd name="connsiteX3" fmla="*/ 4352290 w 4352290"/>
              <a:gd name="connsiteY3" fmla="*/ 1305932 h 1515745"/>
              <a:gd name="connsiteX4" fmla="*/ 4100903 w 4352290"/>
              <a:gd name="connsiteY4" fmla="*/ 1515745 h 1515745"/>
              <a:gd name="connsiteX5" fmla="*/ 0 w 4352290"/>
              <a:gd name="connsiteY5" fmla="*/ 1515745 h 1515745"/>
              <a:gd name="connsiteX6" fmla="*/ 14601 w 4352290"/>
              <a:gd name="connsiteY6" fmla="*/ 1510659 h 1515745"/>
              <a:gd name="connsiteX7" fmla="*/ 1316606 w 4352290"/>
              <a:gd name="connsiteY7" fmla="*/ 16531 h 1515745"/>
              <a:gd name="connsiteX8" fmla="*/ 1319780 w 4352290"/>
              <a:gd name="connsiteY8" fmla="*/ 0 h 151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2290" h="1515745">
                <a:moveTo>
                  <a:pt x="1319780" y="0"/>
                </a:moveTo>
                <a:lnTo>
                  <a:pt x="4100903" y="0"/>
                </a:lnTo>
                <a:cubicBezTo>
                  <a:pt x="4239928" y="0"/>
                  <a:pt x="4352290" y="94098"/>
                  <a:pt x="4352290" y="209814"/>
                </a:cubicBezTo>
                <a:lnTo>
                  <a:pt x="4352290" y="1305932"/>
                </a:lnTo>
                <a:cubicBezTo>
                  <a:pt x="4352290" y="1421647"/>
                  <a:pt x="4239928" y="1515745"/>
                  <a:pt x="4100903" y="1515745"/>
                </a:cubicBezTo>
                <a:lnTo>
                  <a:pt x="0" y="1515745"/>
                </a:lnTo>
                <a:lnTo>
                  <a:pt x="14601" y="1510659"/>
                </a:lnTo>
                <a:cubicBezTo>
                  <a:pt x="672904" y="1278592"/>
                  <a:pt x="1174407" y="713367"/>
                  <a:pt x="1316606" y="16531"/>
                </a:cubicBezTo>
                <a:lnTo>
                  <a:pt x="1319780" y="0"/>
                </a:lnTo>
                <a:close/>
              </a:path>
            </a:pathLst>
          </a:cu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1714" tIns="208280" rIns="1341076" bIns="209550" rtlCol="0" anchor="ctr">
            <a:noAutofit/>
          </a:bodyPr>
          <a:lstStyle/>
          <a:p>
            <a:pPr>
              <a:lnSpc>
                <a:spcPct val="130000"/>
              </a:lnSpc>
            </a:pPr>
            <a:r>
              <a:rPr lang="zh-CN" altLang="en-US" sz="1400">
                <a:solidFill>
                  <a:schemeClr val="tx1">
                    <a:lumMod val="85000"/>
                    <a:lumOff val="15000"/>
                  </a:schemeClr>
                </a:solidFill>
                <a:latin typeface="+mn-ea"/>
                <a:cs typeface="+mn-ea"/>
                <a:sym typeface="+mn-ea"/>
              </a:rPr>
              <a:t>单击此处输入你的智能图形项正文</a:t>
            </a:r>
            <a:endParaRPr lang="zh-CN" altLang="en-US" sz="1400">
              <a:solidFill>
                <a:schemeClr val="tx1">
                  <a:lumMod val="85000"/>
                  <a:lumOff val="15000"/>
                </a:schemeClr>
              </a:solidFill>
              <a:latin typeface="+mn-ea"/>
              <a:cs typeface="+mn-ea"/>
              <a:sym typeface="+mn-ea"/>
            </a:endParaRPr>
          </a:p>
          <a:p>
            <a:pPr>
              <a:lnSpc>
                <a:spcPct val="130000"/>
              </a:lnSpc>
            </a:pPr>
            <a:r>
              <a:rPr lang="zh-CN" altLang="en-US" sz="1400">
                <a:solidFill>
                  <a:schemeClr val="tx1">
                    <a:lumMod val="85000"/>
                    <a:lumOff val="15000"/>
                  </a:schemeClr>
                </a:solidFill>
                <a:latin typeface="+mn-ea"/>
                <a:cs typeface="+mn-ea"/>
                <a:sym typeface="+mn-ea"/>
              </a:rPr>
              <a:t>文字是您思想的提炼</a:t>
            </a:r>
            <a:endParaRPr lang="zh-CN" altLang="en-US" sz="1400">
              <a:solidFill>
                <a:schemeClr val="tx1">
                  <a:lumMod val="85000"/>
                  <a:lumOff val="15000"/>
                </a:schemeClr>
              </a:solidFill>
              <a:latin typeface="+mn-ea"/>
              <a:cs typeface="+mn-ea"/>
              <a:sym typeface="+mn-ea"/>
            </a:endParaRPr>
          </a:p>
        </p:txBody>
      </p:sp>
      <p:pic>
        <p:nvPicPr>
          <p:cNvPr id="2" name="图形 13"/>
          <p:cNvPicPr>
            <a:picLocks noChangeAspect="1"/>
          </p:cNvPicPr>
          <p:nvPr/>
        </p:nvPicPr>
        <p:blipFill>
          <a:blip r:embed="rId24"/>
          <a:stretch>
            <a:fillRect/>
          </a:stretch>
        </p:blipFill>
        <p:spPr>
          <a:xfrm>
            <a:off x="11280350" y="246798"/>
            <a:ext cx="705702" cy="705702"/>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custDataLst>
              <p:tags r:id="rId1"/>
            </p:custDataLst>
          </p:nvPr>
        </p:nvSpPr>
        <p:spPr>
          <a:xfrm>
            <a:off x="10334625" y="685800"/>
            <a:ext cx="533400" cy="533400"/>
          </a:xfrm>
          <a:prstGeom prst="ellipse">
            <a:avLst/>
          </a:prstGeom>
          <a:noFill/>
          <a:ln w="38100">
            <a:solidFill>
              <a:srgbClr val="2F436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任意多边形: 形状 4"/>
          <p:cNvSpPr/>
          <p:nvPr>
            <p:custDataLst>
              <p:tags r:id="rId2"/>
            </p:custDataLst>
          </p:nvPr>
        </p:nvSpPr>
        <p:spPr>
          <a:xfrm>
            <a:off x="11074402" y="5660572"/>
            <a:ext cx="1117599" cy="1197428"/>
          </a:xfrm>
          <a:custGeom>
            <a:avLst/>
            <a:gdLst>
              <a:gd name="connsiteX0" fmla="*/ 921657 w 1117599"/>
              <a:gd name="connsiteY0" fmla="*/ 0 h 1197428"/>
              <a:gd name="connsiteX1" fmla="*/ 1107403 w 1117599"/>
              <a:gd name="connsiteY1" fmla="*/ 18725 h 1197428"/>
              <a:gd name="connsiteX2" fmla="*/ 1117599 w 1117599"/>
              <a:gd name="connsiteY2" fmla="*/ 21347 h 1197428"/>
              <a:gd name="connsiteX3" fmla="*/ 1117599 w 1117599"/>
              <a:gd name="connsiteY3" fmla="*/ 1197428 h 1197428"/>
              <a:gd name="connsiteX4" fmla="*/ 46670 w 1117599"/>
              <a:gd name="connsiteY4" fmla="*/ 1197428 h 1197428"/>
              <a:gd name="connsiteX5" fmla="*/ 18725 w 1117599"/>
              <a:gd name="connsiteY5" fmla="*/ 1107403 h 1197428"/>
              <a:gd name="connsiteX6" fmla="*/ 0 w 1117599"/>
              <a:gd name="connsiteY6" fmla="*/ 921657 h 1197428"/>
              <a:gd name="connsiteX7" fmla="*/ 921657 w 1117599"/>
              <a:gd name="connsiteY7" fmla="*/ 0 h 119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599" h="1197428">
                <a:moveTo>
                  <a:pt x="921657" y="0"/>
                </a:moveTo>
                <a:cubicBezTo>
                  <a:pt x="985284" y="0"/>
                  <a:pt x="1047405" y="6448"/>
                  <a:pt x="1107403" y="18725"/>
                </a:cubicBezTo>
                <a:lnTo>
                  <a:pt x="1117599" y="21347"/>
                </a:lnTo>
                <a:lnTo>
                  <a:pt x="1117599" y="1197428"/>
                </a:lnTo>
                <a:lnTo>
                  <a:pt x="46670" y="1197428"/>
                </a:lnTo>
                <a:lnTo>
                  <a:pt x="18725" y="1107403"/>
                </a:lnTo>
                <a:cubicBezTo>
                  <a:pt x="6448" y="1047406"/>
                  <a:pt x="0" y="985284"/>
                  <a:pt x="0" y="921657"/>
                </a:cubicBezTo>
                <a:cubicBezTo>
                  <a:pt x="0" y="412640"/>
                  <a:pt x="412640" y="0"/>
                  <a:pt x="921657" y="0"/>
                </a:cubicBezTo>
                <a:close/>
              </a:path>
            </a:pathLst>
          </a:custGeom>
          <a:solidFill>
            <a:srgbClr val="2F436F"/>
          </a:solidFill>
          <a:ln>
            <a:solidFill>
              <a:srgbClr val="2F436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弧形 10"/>
          <p:cNvSpPr/>
          <p:nvPr/>
        </p:nvSpPr>
        <p:spPr>
          <a:xfrm rot="2760000">
            <a:off x="-483870" y="-448310"/>
            <a:ext cx="2729865" cy="2886075"/>
          </a:xfrm>
          <a:prstGeom prst="arc">
            <a:avLst>
              <a:gd name="adj1" fmla="val 16200000"/>
              <a:gd name="adj2" fmla="val 4929030"/>
            </a:avLst>
          </a:prstGeom>
          <a:ln w="38100">
            <a:solidFill>
              <a:srgbClr val="68779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0350" y="246798"/>
            <a:ext cx="705702" cy="705702"/>
          </a:xfrm>
          <a:prstGeom prst="rect">
            <a:avLst/>
          </a:prstGeom>
        </p:spPr>
      </p:pic>
      <p:sp>
        <p:nvSpPr>
          <p:cNvPr id="3" name="椭圆 2"/>
          <p:cNvSpPr/>
          <p:nvPr/>
        </p:nvSpPr>
        <p:spPr>
          <a:xfrm>
            <a:off x="3908506" y="2401126"/>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0" b="1" dirty="0">
                <a:solidFill>
                  <a:schemeClr val="bg1"/>
                </a:solidFill>
                <a:latin typeface="微软雅黑" panose="020B0503020204020204" charset="-122"/>
                <a:ea typeface="微软雅黑" panose="020B0503020204020204" charset="-122"/>
              </a:rPr>
              <a:t>1</a:t>
            </a:r>
            <a:endParaRPr lang="en-US" altLang="zh-CN" sz="12000" b="1" dirty="0">
              <a:solidFill>
                <a:schemeClr val="bg1"/>
              </a:solidFill>
              <a:latin typeface="微软雅黑" panose="020B0503020204020204" charset="-122"/>
              <a:ea typeface="微软雅黑" panose="020B0503020204020204" charset="-122"/>
            </a:endParaRPr>
          </a:p>
        </p:txBody>
      </p:sp>
      <p:sp>
        <p:nvSpPr>
          <p:cNvPr id="8" name="矩形 7"/>
          <p:cNvSpPr/>
          <p:nvPr/>
        </p:nvSpPr>
        <p:spPr bwMode="auto">
          <a:xfrm>
            <a:off x="6226810" y="2688590"/>
            <a:ext cx="4197985" cy="1014730"/>
          </a:xfrm>
          <a:prstGeom prst="rect">
            <a:avLst/>
          </a:prstGeom>
          <a:noFill/>
        </p:spPr>
        <p:txBody>
          <a:bodyPr wrap="square">
            <a:spAutoFit/>
          </a:bodyPr>
          <a:p>
            <a:pPr>
              <a:defRPr/>
            </a:pPr>
            <a:r>
              <a:rPr lang="zh-CN" altLang="en-US" sz="6000" b="1" kern="100">
                <a:solidFill>
                  <a:srgbClr val="2F436F"/>
                </a:solidFill>
                <a:latin typeface="微软雅黑" panose="020B0503020204020204" charset="-122"/>
                <a:ea typeface="微软雅黑" panose="020B0503020204020204" charset="-122"/>
                <a:cs typeface="Times New Roman" panose="02020603050405020304" pitchFamily="18" charset="0"/>
              </a:rPr>
              <a:t>引言</a:t>
            </a:r>
            <a:endParaRPr lang="zh-CN" altLang="en-US" sz="6000" b="1" kern="100">
              <a:solidFill>
                <a:srgbClr val="2F436F"/>
              </a:solidFill>
              <a:latin typeface="微软雅黑" panose="020B0503020204020204" charset="-122"/>
              <a:ea typeface="微软雅黑" panose="020B0503020204020204" charset="-122"/>
              <a:cs typeface="Times New Roman" panose="02020603050405020304" pitchFamily="18"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3" grpId="0" bldLvl="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227965" y="318135"/>
            <a:ext cx="2839720" cy="460375"/>
          </a:xfrm>
          <a:prstGeom prst="rect">
            <a:avLst/>
          </a:prstGeom>
          <a:noFill/>
        </p:spPr>
        <p:txBody>
          <a:bodyPr wrap="square" rtlCol="0">
            <a:spAutoFit/>
          </a:bodyPr>
          <a:p>
            <a:pPr algn="l"/>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任意多边形 105"/>
          <p:cNvSpPr/>
          <p:nvPr>
            <p:custDataLst>
              <p:tags r:id="rId1"/>
            </p:custDataLst>
          </p:nvPr>
        </p:nvSpPr>
        <p:spPr>
          <a:xfrm>
            <a:off x="3178810" y="3076258"/>
            <a:ext cx="3007360" cy="2739390"/>
          </a:xfrm>
          <a:custGeom>
            <a:avLst/>
            <a:gdLst/>
            <a:ahLst/>
            <a:cxnLst>
              <a:cxn ang="3">
                <a:pos x="hc" y="t"/>
              </a:cxn>
              <a:cxn ang="cd2">
                <a:pos x="l" y="vc"/>
              </a:cxn>
              <a:cxn ang="cd4">
                <a:pos x="hc" y="b"/>
              </a:cxn>
              <a:cxn ang="0">
                <a:pos x="r" y="vc"/>
              </a:cxn>
            </a:cxnLst>
            <a:rect l="l" t="t" r="r" b="b"/>
            <a:pathLst>
              <a:path w="4449" h="4053">
                <a:moveTo>
                  <a:pt x="570" y="0"/>
                </a:moveTo>
                <a:lnTo>
                  <a:pt x="4449" y="0"/>
                </a:lnTo>
                <a:lnTo>
                  <a:pt x="3879" y="4053"/>
                </a:lnTo>
                <a:lnTo>
                  <a:pt x="0" y="4053"/>
                </a:lnTo>
                <a:lnTo>
                  <a:pt x="570" y="0"/>
                </a:lnTo>
                <a:close/>
              </a:path>
            </a:pathLst>
          </a:custGeom>
          <a:noFill/>
          <a:ln w="6350">
            <a:gradFill>
              <a:gsLst>
                <a:gs pos="0">
                  <a:schemeClr val="accent1">
                    <a:alpha val="0"/>
                  </a:schemeClr>
                </a:gs>
                <a:gs pos="100000">
                  <a:schemeClr val="accent1">
                    <a:alpha val="5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iSans Normal" panose="00000500000000000000" charset="-122"/>
              <a:ea typeface="MiSans Normal" panose="00000500000000000000" charset="-122"/>
              <a:sym typeface="MiSans Normal" panose="00000500000000000000" charset="-122"/>
            </a:endParaRPr>
          </a:p>
        </p:txBody>
      </p:sp>
      <p:sp>
        <p:nvSpPr>
          <p:cNvPr id="107" name="任意多边形 106"/>
          <p:cNvSpPr/>
          <p:nvPr>
            <p:custDataLst>
              <p:tags r:id="rId2"/>
            </p:custDataLst>
          </p:nvPr>
        </p:nvSpPr>
        <p:spPr>
          <a:xfrm>
            <a:off x="8256270" y="3076893"/>
            <a:ext cx="3007360" cy="2739390"/>
          </a:xfrm>
          <a:custGeom>
            <a:avLst/>
            <a:gdLst/>
            <a:ahLst/>
            <a:cxnLst>
              <a:cxn ang="3">
                <a:pos x="hc" y="t"/>
              </a:cxn>
              <a:cxn ang="cd2">
                <a:pos x="l" y="vc"/>
              </a:cxn>
              <a:cxn ang="cd4">
                <a:pos x="hc" y="b"/>
              </a:cxn>
              <a:cxn ang="0">
                <a:pos x="r" y="vc"/>
              </a:cxn>
            </a:cxnLst>
            <a:rect l="l" t="t" r="r" b="b"/>
            <a:pathLst>
              <a:path w="4449" h="4053">
                <a:moveTo>
                  <a:pt x="570" y="0"/>
                </a:moveTo>
                <a:lnTo>
                  <a:pt x="4449" y="0"/>
                </a:lnTo>
                <a:lnTo>
                  <a:pt x="3879" y="4053"/>
                </a:lnTo>
                <a:lnTo>
                  <a:pt x="0" y="4053"/>
                </a:lnTo>
                <a:lnTo>
                  <a:pt x="570" y="0"/>
                </a:lnTo>
                <a:close/>
              </a:path>
            </a:pathLst>
          </a:custGeom>
          <a:noFill/>
          <a:ln w="6350">
            <a:gradFill>
              <a:gsLst>
                <a:gs pos="0">
                  <a:schemeClr val="accent1">
                    <a:alpha val="0"/>
                  </a:schemeClr>
                </a:gs>
                <a:gs pos="100000">
                  <a:schemeClr val="accent1">
                    <a:alpha val="5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iSans Normal" panose="00000500000000000000" charset="-122"/>
              <a:ea typeface="MiSans Normal" panose="00000500000000000000" charset="-122"/>
              <a:sym typeface="MiSans Normal" panose="00000500000000000000" charset="-122"/>
            </a:endParaRPr>
          </a:p>
        </p:txBody>
      </p:sp>
      <p:sp>
        <p:nvSpPr>
          <p:cNvPr id="104" name="任意多边形 103"/>
          <p:cNvSpPr/>
          <p:nvPr>
            <p:custDataLst>
              <p:tags r:id="rId3"/>
            </p:custDataLst>
          </p:nvPr>
        </p:nvSpPr>
        <p:spPr>
          <a:xfrm>
            <a:off x="6007735" y="1038543"/>
            <a:ext cx="3007360" cy="2739390"/>
          </a:xfrm>
          <a:custGeom>
            <a:avLst/>
            <a:gdLst/>
            <a:ahLst/>
            <a:cxnLst>
              <a:cxn ang="3">
                <a:pos x="hc" y="t"/>
              </a:cxn>
              <a:cxn ang="cd2">
                <a:pos x="l" y="vc"/>
              </a:cxn>
              <a:cxn ang="cd4">
                <a:pos x="hc" y="b"/>
              </a:cxn>
              <a:cxn ang="0">
                <a:pos x="r" y="vc"/>
              </a:cxn>
            </a:cxnLst>
            <a:rect l="l" t="t" r="r" b="b"/>
            <a:pathLst>
              <a:path w="4449" h="4053">
                <a:moveTo>
                  <a:pt x="570" y="0"/>
                </a:moveTo>
                <a:lnTo>
                  <a:pt x="4449" y="0"/>
                </a:lnTo>
                <a:lnTo>
                  <a:pt x="3879" y="4053"/>
                </a:lnTo>
                <a:lnTo>
                  <a:pt x="0" y="4053"/>
                </a:lnTo>
                <a:lnTo>
                  <a:pt x="570" y="0"/>
                </a:lnTo>
                <a:close/>
              </a:path>
            </a:pathLst>
          </a:custGeom>
          <a:noFill/>
          <a:ln w="6350">
            <a:gradFill>
              <a:gsLst>
                <a:gs pos="0">
                  <a:schemeClr val="accent1">
                    <a:alpha val="0"/>
                  </a:schemeClr>
                </a:gs>
                <a:gs pos="100000">
                  <a:schemeClr val="accent1">
                    <a:alpha val="50000"/>
                  </a:schemeClr>
                </a:gs>
              </a:gsLst>
              <a:lin ang="16200000" scaled="1"/>
            </a:gra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iSans Normal" panose="00000500000000000000" charset="-122"/>
              <a:ea typeface="MiSans Normal" panose="00000500000000000000" charset="-122"/>
              <a:sym typeface="MiSans Normal" panose="00000500000000000000" charset="-122"/>
            </a:endParaRPr>
          </a:p>
        </p:txBody>
      </p:sp>
      <p:sp>
        <p:nvSpPr>
          <p:cNvPr id="105" name="任意多边形 104"/>
          <p:cNvSpPr/>
          <p:nvPr>
            <p:custDataLst>
              <p:tags r:id="rId4"/>
            </p:custDataLst>
          </p:nvPr>
        </p:nvSpPr>
        <p:spPr>
          <a:xfrm>
            <a:off x="932815" y="1043623"/>
            <a:ext cx="3007360" cy="2739390"/>
          </a:xfrm>
          <a:custGeom>
            <a:avLst/>
            <a:gdLst/>
            <a:ahLst/>
            <a:cxnLst>
              <a:cxn ang="3">
                <a:pos x="hc" y="t"/>
              </a:cxn>
              <a:cxn ang="cd2">
                <a:pos x="l" y="vc"/>
              </a:cxn>
              <a:cxn ang="cd4">
                <a:pos x="hc" y="b"/>
              </a:cxn>
              <a:cxn ang="0">
                <a:pos x="r" y="vc"/>
              </a:cxn>
            </a:cxnLst>
            <a:rect l="l" t="t" r="r" b="b"/>
            <a:pathLst>
              <a:path w="4449" h="4053">
                <a:moveTo>
                  <a:pt x="570" y="0"/>
                </a:moveTo>
                <a:lnTo>
                  <a:pt x="4449" y="0"/>
                </a:lnTo>
                <a:lnTo>
                  <a:pt x="3879" y="4053"/>
                </a:lnTo>
                <a:lnTo>
                  <a:pt x="0" y="4053"/>
                </a:lnTo>
                <a:lnTo>
                  <a:pt x="570" y="0"/>
                </a:lnTo>
                <a:close/>
              </a:path>
            </a:pathLst>
          </a:custGeom>
          <a:noFill/>
          <a:ln w="6350">
            <a:gradFill>
              <a:gsLst>
                <a:gs pos="0">
                  <a:schemeClr val="accent1">
                    <a:alpha val="0"/>
                  </a:schemeClr>
                </a:gs>
                <a:gs pos="100000">
                  <a:schemeClr val="accent1">
                    <a:alpha val="50000"/>
                  </a:schemeClr>
                </a:gs>
              </a:gsLst>
              <a:lin ang="16200000" scaled="1"/>
            </a:gra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pic>
        <p:nvPicPr>
          <p:cNvPr id="71" name="图片 70" descr="E:/设计图片素材/7966031_.jpg7966031_"/>
          <p:cNvPicPr>
            <a:picLocks noChangeAspect="1"/>
          </p:cNvPicPr>
          <p:nvPr>
            <p:custDataLst>
              <p:tags r:id="rId5"/>
            </p:custDataLst>
          </p:nvPr>
        </p:nvPicPr>
        <p:blipFill>
          <a:blip r:embed="rId6"/>
          <a:srcRect/>
          <a:stretch>
            <a:fillRect/>
          </a:stretch>
        </p:blipFill>
        <p:spPr>
          <a:xfrm>
            <a:off x="1024255" y="1116013"/>
            <a:ext cx="2825115" cy="2584450"/>
          </a:xfrm>
          <a:prstGeom prst="parallelogram">
            <a:avLst>
              <a:gd name="adj" fmla="val 14054"/>
            </a:avLst>
          </a:prstGeom>
          <a:ln w="6350" cmpd="sng">
            <a:gradFill>
              <a:gsLst>
                <a:gs pos="0">
                  <a:schemeClr val="accent1">
                    <a:alpha val="25000"/>
                  </a:schemeClr>
                </a:gs>
                <a:gs pos="100000">
                  <a:schemeClr val="accent1">
                    <a:alpha val="65000"/>
                  </a:schemeClr>
                </a:gs>
              </a:gsLst>
              <a:lin ang="16200000" scaled="1"/>
            </a:gradFill>
          </a:ln>
          <a:effectLst/>
        </p:spPr>
      </p:pic>
      <p:pic>
        <p:nvPicPr>
          <p:cNvPr id="72" name="图片 71" descr="E:/设计图片素材/7965609_带键盘的机器人手.jpg7965609_带键盘的机器人手"/>
          <p:cNvPicPr>
            <a:picLocks noChangeAspect="1"/>
          </p:cNvPicPr>
          <p:nvPr>
            <p:custDataLst>
              <p:tags r:id="rId7"/>
            </p:custDataLst>
          </p:nvPr>
        </p:nvPicPr>
        <p:blipFill>
          <a:blip r:embed="rId8"/>
          <a:srcRect/>
          <a:stretch>
            <a:fillRect/>
          </a:stretch>
        </p:blipFill>
        <p:spPr>
          <a:xfrm>
            <a:off x="3270250" y="3159443"/>
            <a:ext cx="2825115" cy="2573020"/>
          </a:xfrm>
          <a:prstGeom prst="parallelogram">
            <a:avLst>
              <a:gd name="adj" fmla="val 14054"/>
            </a:avLst>
          </a:prstGeom>
          <a:noFill/>
          <a:ln w="6350" cmpd="sng">
            <a:gradFill>
              <a:gsLst>
                <a:gs pos="0">
                  <a:schemeClr val="accent1">
                    <a:alpha val="25000"/>
                  </a:schemeClr>
                </a:gs>
                <a:gs pos="100000">
                  <a:schemeClr val="accent1">
                    <a:alpha val="65000"/>
                  </a:schemeClr>
                </a:gs>
              </a:gsLst>
              <a:lin ang="5400000" scaled="1"/>
            </a:gradFill>
          </a:ln>
          <a:effectLst/>
        </p:spPr>
      </p:pic>
      <p:pic>
        <p:nvPicPr>
          <p:cNvPr id="73" name="图片 72" descr="E:/设计图片素材/7968646_.jpg7968646_"/>
          <p:cNvPicPr>
            <a:picLocks noChangeAspect="1"/>
          </p:cNvPicPr>
          <p:nvPr>
            <p:custDataLst>
              <p:tags r:id="rId9"/>
            </p:custDataLst>
          </p:nvPr>
        </p:nvPicPr>
        <p:blipFill>
          <a:blip r:embed="rId10"/>
          <a:srcRect/>
          <a:stretch>
            <a:fillRect/>
          </a:stretch>
        </p:blipFill>
        <p:spPr>
          <a:xfrm>
            <a:off x="6099175" y="1121093"/>
            <a:ext cx="2825115" cy="2573655"/>
          </a:xfrm>
          <a:prstGeom prst="parallelogram">
            <a:avLst>
              <a:gd name="adj" fmla="val 14054"/>
            </a:avLst>
          </a:prstGeom>
          <a:ln w="6350" cmpd="sng">
            <a:gradFill>
              <a:gsLst>
                <a:gs pos="0">
                  <a:schemeClr val="accent1">
                    <a:alpha val="25000"/>
                  </a:schemeClr>
                </a:gs>
                <a:gs pos="100000">
                  <a:schemeClr val="accent1">
                    <a:alpha val="65000"/>
                  </a:schemeClr>
                </a:gs>
              </a:gsLst>
              <a:lin ang="16200000" scaled="1"/>
            </a:gradFill>
          </a:ln>
          <a:effectLst/>
        </p:spPr>
      </p:pic>
      <p:pic>
        <p:nvPicPr>
          <p:cNvPr id="74" name="图片 73" descr="E:/设计图片素材/8168369_.jpg8168369_"/>
          <p:cNvPicPr>
            <a:picLocks noChangeAspect="1"/>
          </p:cNvPicPr>
          <p:nvPr>
            <p:custDataLst>
              <p:tags r:id="rId11"/>
            </p:custDataLst>
          </p:nvPr>
        </p:nvPicPr>
        <p:blipFill>
          <a:blip r:embed="rId12"/>
          <a:srcRect/>
          <a:stretch>
            <a:fillRect/>
          </a:stretch>
        </p:blipFill>
        <p:spPr>
          <a:xfrm>
            <a:off x="8347710" y="3159443"/>
            <a:ext cx="2825115" cy="2573655"/>
          </a:xfrm>
          <a:prstGeom prst="parallelogram">
            <a:avLst>
              <a:gd name="adj" fmla="val 14054"/>
            </a:avLst>
          </a:prstGeom>
          <a:ln w="6350" cmpd="sng">
            <a:gradFill>
              <a:gsLst>
                <a:gs pos="0">
                  <a:schemeClr val="accent1">
                    <a:alpha val="25000"/>
                  </a:schemeClr>
                </a:gs>
                <a:gs pos="100000">
                  <a:schemeClr val="accent1">
                    <a:alpha val="65000"/>
                  </a:schemeClr>
                </a:gs>
              </a:gsLst>
              <a:lin ang="5400000" scaled="1"/>
            </a:gradFill>
          </a:ln>
          <a:effectLst/>
        </p:spPr>
      </p:pic>
      <p:sp>
        <p:nvSpPr>
          <p:cNvPr id="75" name="平行四边形 74"/>
          <p:cNvSpPr/>
          <p:nvPr>
            <p:custDataLst>
              <p:tags r:id="rId13"/>
            </p:custDataLst>
          </p:nvPr>
        </p:nvSpPr>
        <p:spPr>
          <a:xfrm>
            <a:off x="734060" y="3703003"/>
            <a:ext cx="2753995" cy="2029460"/>
          </a:xfrm>
          <a:prstGeom prst="parallelogram">
            <a:avLst>
              <a:gd name="adj" fmla="val 14054"/>
            </a:avLst>
          </a:prstGeom>
          <a:gradFill>
            <a:gsLst>
              <a:gs pos="0">
                <a:schemeClr val="accent1">
                  <a:alpha val="0"/>
                </a:schemeClr>
              </a:gs>
              <a:gs pos="100000">
                <a:schemeClr val="accent1">
                  <a:alpha val="30000"/>
                </a:schemeClr>
              </a:gs>
            </a:gsLst>
            <a:lin ang="162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just">
              <a:lnSpc>
                <a:spcPct val="150000"/>
              </a:lnSpc>
              <a:buClrTx/>
              <a:buSzTx/>
              <a:buFontTx/>
            </a:pPr>
            <a:r>
              <a:rPr lang="zh-CN" altLang="en-US" sz="1400" dirty="0">
                <a:ln>
                  <a:noFill/>
                  <a:prstDash val="sysDot"/>
                </a:ln>
                <a:solidFill>
                  <a:schemeClr val="tx1">
                    <a:lumMod val="85000"/>
                    <a:lumOff val="15000"/>
                  </a:schemeClr>
                </a:solidFill>
                <a:latin typeface="+mn-ea"/>
                <a:cs typeface="+mn-ea"/>
                <a:sym typeface="MiSans Normal" panose="00000500000000000000" charset="-122"/>
              </a:rPr>
              <a:t>单击此处添加文本具体内容，简明扼要地阐述您的观点。单击此处添加文本具体内容</a:t>
            </a:r>
            <a:endParaRPr lang="zh-CN" altLang="en-US" sz="1400" dirty="0">
              <a:ln>
                <a:noFill/>
                <a:prstDash val="sysDot"/>
              </a:ln>
              <a:solidFill>
                <a:schemeClr val="tx1">
                  <a:lumMod val="85000"/>
                  <a:lumOff val="15000"/>
                </a:schemeClr>
              </a:solidFill>
              <a:latin typeface="+mn-ea"/>
              <a:cs typeface="+mn-ea"/>
              <a:sym typeface="MiSans Normal" panose="00000500000000000000" charset="-122"/>
            </a:endParaRPr>
          </a:p>
        </p:txBody>
      </p:sp>
      <p:sp>
        <p:nvSpPr>
          <p:cNvPr id="76" name="平行四边形 75"/>
          <p:cNvSpPr/>
          <p:nvPr>
            <p:custDataLst>
              <p:tags r:id="rId14"/>
            </p:custDataLst>
          </p:nvPr>
        </p:nvSpPr>
        <p:spPr>
          <a:xfrm>
            <a:off x="3632835" y="1128078"/>
            <a:ext cx="2753995" cy="2029460"/>
          </a:xfrm>
          <a:prstGeom prst="parallelogram">
            <a:avLst>
              <a:gd name="adj" fmla="val 14054"/>
            </a:avLst>
          </a:prstGeom>
          <a:gradFill>
            <a:gsLst>
              <a:gs pos="0">
                <a:schemeClr val="accent1">
                  <a:alpha val="0"/>
                </a:schemeClr>
              </a:gs>
              <a:gs pos="100000">
                <a:schemeClr val="accent1">
                  <a:alpha val="30000"/>
                </a:schemeClr>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just">
              <a:lnSpc>
                <a:spcPct val="150000"/>
              </a:lnSpc>
              <a:buClrTx/>
              <a:buSzTx/>
              <a:buFontTx/>
            </a:pPr>
            <a:r>
              <a:rPr lang="zh-CN" altLang="en-US" sz="1400" dirty="0">
                <a:ln>
                  <a:noFill/>
                  <a:prstDash val="sysDot"/>
                </a:ln>
                <a:solidFill>
                  <a:schemeClr val="tx1">
                    <a:lumMod val="85000"/>
                    <a:lumOff val="15000"/>
                  </a:schemeClr>
                </a:solidFill>
                <a:latin typeface="+mn-ea"/>
                <a:cs typeface="+mn-ea"/>
                <a:sym typeface="MiSans Normal" panose="00000500000000000000" charset="-122"/>
              </a:rPr>
              <a:t>单击此处添加文本具体内容，简明扼要地阐述您的观点。单击此处添加文本具体内容</a:t>
            </a:r>
            <a:endParaRPr lang="zh-CN" altLang="en-US" sz="1400" dirty="0">
              <a:ln>
                <a:noFill/>
                <a:prstDash val="sysDot"/>
              </a:ln>
              <a:solidFill>
                <a:schemeClr val="tx1">
                  <a:lumMod val="85000"/>
                  <a:lumOff val="15000"/>
                </a:schemeClr>
              </a:solidFill>
              <a:latin typeface="+mn-ea"/>
              <a:cs typeface="+mn-ea"/>
              <a:sym typeface="MiSans Normal" panose="00000500000000000000" charset="-122"/>
            </a:endParaRPr>
          </a:p>
        </p:txBody>
      </p:sp>
      <p:sp>
        <p:nvSpPr>
          <p:cNvPr id="77" name="平行四边形 76"/>
          <p:cNvSpPr/>
          <p:nvPr>
            <p:custDataLst>
              <p:tags r:id="rId15"/>
            </p:custDataLst>
          </p:nvPr>
        </p:nvSpPr>
        <p:spPr>
          <a:xfrm>
            <a:off x="5804535" y="3703003"/>
            <a:ext cx="2753996" cy="2029460"/>
          </a:xfrm>
          <a:prstGeom prst="parallelogram">
            <a:avLst>
              <a:gd name="adj" fmla="val 14054"/>
            </a:avLst>
          </a:prstGeom>
          <a:gradFill>
            <a:gsLst>
              <a:gs pos="0">
                <a:schemeClr val="accent1">
                  <a:alpha val="0"/>
                </a:schemeClr>
              </a:gs>
              <a:gs pos="100000">
                <a:schemeClr val="accent1">
                  <a:alpha val="30000"/>
                </a:schemeClr>
              </a:gs>
            </a:gsLst>
            <a:lin ang="162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just">
              <a:lnSpc>
                <a:spcPct val="150000"/>
              </a:lnSpc>
              <a:buClrTx/>
              <a:buSzTx/>
              <a:buFontTx/>
            </a:pPr>
            <a:r>
              <a:rPr lang="zh-CN" altLang="en-US" sz="1400" dirty="0">
                <a:ln>
                  <a:noFill/>
                  <a:prstDash val="sysDot"/>
                </a:ln>
                <a:solidFill>
                  <a:schemeClr val="tx1">
                    <a:lumMod val="85000"/>
                    <a:lumOff val="15000"/>
                  </a:schemeClr>
                </a:solidFill>
                <a:latin typeface="+mn-ea"/>
                <a:cs typeface="+mn-ea"/>
                <a:sym typeface="MiSans Normal" panose="00000500000000000000" charset="-122"/>
              </a:rPr>
              <a:t>单击此处添加文本具体内容，简明扼要地阐述您的观点。单击此处添加文本具体内容</a:t>
            </a:r>
            <a:endParaRPr lang="zh-CN" altLang="en-US" sz="1400" dirty="0">
              <a:ln>
                <a:noFill/>
                <a:prstDash val="sysDot"/>
              </a:ln>
              <a:solidFill>
                <a:schemeClr val="tx1">
                  <a:lumMod val="85000"/>
                  <a:lumOff val="15000"/>
                </a:schemeClr>
              </a:solidFill>
              <a:latin typeface="+mn-ea"/>
              <a:cs typeface="+mn-ea"/>
              <a:sym typeface="MiSans Normal" panose="00000500000000000000" charset="-122"/>
            </a:endParaRPr>
          </a:p>
        </p:txBody>
      </p:sp>
      <p:sp>
        <p:nvSpPr>
          <p:cNvPr id="78" name="平行四边形 77"/>
          <p:cNvSpPr/>
          <p:nvPr>
            <p:custDataLst>
              <p:tags r:id="rId16"/>
            </p:custDataLst>
          </p:nvPr>
        </p:nvSpPr>
        <p:spPr>
          <a:xfrm>
            <a:off x="8705850" y="1128078"/>
            <a:ext cx="2753995" cy="2029460"/>
          </a:xfrm>
          <a:prstGeom prst="parallelogram">
            <a:avLst>
              <a:gd name="adj" fmla="val 14054"/>
            </a:avLst>
          </a:prstGeom>
          <a:gradFill>
            <a:gsLst>
              <a:gs pos="0">
                <a:schemeClr val="accent1">
                  <a:alpha val="0"/>
                </a:schemeClr>
              </a:gs>
              <a:gs pos="100000">
                <a:schemeClr val="accent1">
                  <a:alpha val="30000"/>
                </a:schemeClr>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just">
              <a:lnSpc>
                <a:spcPct val="150000"/>
              </a:lnSpc>
              <a:buClrTx/>
              <a:buSzTx/>
              <a:buFontTx/>
            </a:pPr>
            <a:r>
              <a:rPr lang="zh-CN" altLang="en-US" sz="1400" dirty="0">
                <a:ln>
                  <a:noFill/>
                  <a:prstDash val="sysDot"/>
                </a:ln>
                <a:solidFill>
                  <a:schemeClr val="tx1">
                    <a:lumMod val="85000"/>
                    <a:lumOff val="15000"/>
                  </a:schemeClr>
                </a:solidFill>
                <a:latin typeface="+mn-ea"/>
                <a:cs typeface="+mn-ea"/>
                <a:sym typeface="MiSans Normal" panose="00000500000000000000" charset="-122"/>
              </a:rPr>
              <a:t>单击此处添加文本具体内容，简明扼要地阐述您的观点。单击此处添加文本具体内容</a:t>
            </a:r>
            <a:endParaRPr lang="zh-CN" altLang="en-US" sz="1400" dirty="0">
              <a:ln>
                <a:noFill/>
                <a:prstDash val="sysDot"/>
              </a:ln>
              <a:solidFill>
                <a:schemeClr val="tx1">
                  <a:lumMod val="85000"/>
                  <a:lumOff val="15000"/>
                </a:schemeClr>
              </a:solidFill>
              <a:latin typeface="+mn-ea"/>
              <a:cs typeface="+mn-ea"/>
              <a:sym typeface="MiSans Normal" panose="00000500000000000000" charset="-122"/>
            </a:endParaRPr>
          </a:p>
        </p:txBody>
      </p:sp>
      <p:sp>
        <p:nvSpPr>
          <p:cNvPr id="92" name="任意多边形 48"/>
          <p:cNvSpPr/>
          <p:nvPr>
            <p:custDataLst>
              <p:tags r:id="rId17"/>
            </p:custDataLst>
          </p:nvPr>
        </p:nvSpPr>
        <p:spPr>
          <a:xfrm flipH="1" flipV="1">
            <a:off x="9523730" y="5407343"/>
            <a:ext cx="1414780" cy="422910"/>
          </a:xfrm>
          <a:custGeom>
            <a:avLst/>
            <a:gdLst>
              <a:gd name="connsiteX0" fmla="*/ 2228 w 2228"/>
              <a:gd name="connsiteY0" fmla="*/ 0 h 666"/>
              <a:gd name="connsiteX1" fmla="*/ 85 w 2228"/>
              <a:gd name="connsiteY1" fmla="*/ 0 h 666"/>
              <a:gd name="connsiteX2" fmla="*/ 0 w 2228"/>
              <a:gd name="connsiteY2" fmla="*/ 666 h 666"/>
            </a:gdLst>
            <a:ahLst/>
            <a:cxnLst>
              <a:cxn ang="0">
                <a:pos x="connsiteX0" y="connsiteY0"/>
              </a:cxn>
              <a:cxn ang="0">
                <a:pos x="connsiteX1" y="connsiteY1"/>
              </a:cxn>
              <a:cxn ang="0">
                <a:pos x="connsiteX2" y="connsiteY2"/>
              </a:cxn>
            </a:cxnLst>
            <a:rect l="l" t="t" r="r" b="b"/>
            <a:pathLst>
              <a:path w="2228" h="666">
                <a:moveTo>
                  <a:pt x="2228" y="0"/>
                </a:moveTo>
                <a:lnTo>
                  <a:pt x="85" y="0"/>
                </a:lnTo>
                <a:lnTo>
                  <a:pt x="0" y="66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93" name="任意多边形 92"/>
          <p:cNvSpPr/>
          <p:nvPr>
            <p:custDataLst>
              <p:tags r:id="rId18"/>
            </p:custDataLst>
          </p:nvPr>
        </p:nvSpPr>
        <p:spPr>
          <a:xfrm rot="10800000" flipV="1">
            <a:off x="10741025" y="5733733"/>
            <a:ext cx="156845" cy="96520"/>
          </a:xfrm>
          <a:custGeom>
            <a:avLst/>
            <a:gdLst>
              <a:gd name="connsiteX0" fmla="*/ 21 w 440"/>
              <a:gd name="connsiteY0" fmla="*/ 270 h 270"/>
              <a:gd name="connsiteX1" fmla="*/ 0 w 440"/>
              <a:gd name="connsiteY1" fmla="*/ 0 h 270"/>
              <a:gd name="connsiteX2" fmla="*/ 440 w 440"/>
              <a:gd name="connsiteY2" fmla="*/ 270 h 270"/>
              <a:gd name="connsiteX3" fmla="*/ 21 w 440"/>
              <a:gd name="connsiteY3" fmla="*/ 270 h 270"/>
            </a:gdLst>
            <a:ahLst/>
            <a:cxnLst>
              <a:cxn ang="0">
                <a:pos x="connsiteX0" y="connsiteY0"/>
              </a:cxn>
              <a:cxn ang="0">
                <a:pos x="connsiteX1" y="connsiteY1"/>
              </a:cxn>
              <a:cxn ang="0">
                <a:pos x="connsiteX2" y="connsiteY2"/>
              </a:cxn>
              <a:cxn ang="0">
                <a:pos x="connsiteX3" y="connsiteY3"/>
              </a:cxn>
            </a:cxnLst>
            <a:rect l="l" t="t" r="r" b="b"/>
            <a:pathLst>
              <a:path w="440" h="270">
                <a:moveTo>
                  <a:pt x="21" y="270"/>
                </a:moveTo>
                <a:lnTo>
                  <a:pt x="0" y="0"/>
                </a:lnTo>
                <a:lnTo>
                  <a:pt x="440" y="270"/>
                </a:lnTo>
                <a:lnTo>
                  <a:pt x="21" y="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94" name="任意多边形: 形状 73"/>
          <p:cNvSpPr/>
          <p:nvPr>
            <p:custDataLst>
              <p:tags r:id="rId19"/>
            </p:custDataLst>
          </p:nvPr>
        </p:nvSpPr>
        <p:spPr>
          <a:xfrm flipH="1" flipV="1">
            <a:off x="9963785" y="5835968"/>
            <a:ext cx="504190" cy="40640"/>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black"/>
              </a:solidFill>
              <a:latin typeface="汉仪文黑-55简" panose="00020600040101010101" charset="-122"/>
              <a:ea typeface="汉仪文黑-55简" panose="00020600040101010101" charset="-122"/>
            </a:endParaRPr>
          </a:p>
        </p:txBody>
      </p:sp>
      <p:sp>
        <p:nvSpPr>
          <p:cNvPr id="96" name="任意多边形 48"/>
          <p:cNvSpPr/>
          <p:nvPr>
            <p:custDataLst>
              <p:tags r:id="rId20"/>
            </p:custDataLst>
          </p:nvPr>
        </p:nvSpPr>
        <p:spPr>
          <a:xfrm flipH="1" flipV="1">
            <a:off x="4453890" y="5399723"/>
            <a:ext cx="1414780" cy="422910"/>
          </a:xfrm>
          <a:custGeom>
            <a:avLst/>
            <a:gdLst>
              <a:gd name="connsiteX0" fmla="*/ 2228 w 2228"/>
              <a:gd name="connsiteY0" fmla="*/ 0 h 666"/>
              <a:gd name="connsiteX1" fmla="*/ 85 w 2228"/>
              <a:gd name="connsiteY1" fmla="*/ 0 h 666"/>
              <a:gd name="connsiteX2" fmla="*/ 0 w 2228"/>
              <a:gd name="connsiteY2" fmla="*/ 666 h 666"/>
            </a:gdLst>
            <a:ahLst/>
            <a:cxnLst>
              <a:cxn ang="0">
                <a:pos x="connsiteX0" y="connsiteY0"/>
              </a:cxn>
              <a:cxn ang="0">
                <a:pos x="connsiteX1" y="connsiteY1"/>
              </a:cxn>
              <a:cxn ang="0">
                <a:pos x="connsiteX2" y="connsiteY2"/>
              </a:cxn>
            </a:cxnLst>
            <a:rect l="l" t="t" r="r" b="b"/>
            <a:pathLst>
              <a:path w="2228" h="666">
                <a:moveTo>
                  <a:pt x="2228" y="0"/>
                </a:moveTo>
                <a:lnTo>
                  <a:pt x="85" y="0"/>
                </a:lnTo>
                <a:lnTo>
                  <a:pt x="0" y="66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97" name="任意多边形 96"/>
          <p:cNvSpPr/>
          <p:nvPr>
            <p:custDataLst>
              <p:tags r:id="rId21"/>
            </p:custDataLst>
          </p:nvPr>
        </p:nvSpPr>
        <p:spPr>
          <a:xfrm rot="10800000" flipV="1">
            <a:off x="5671185" y="5726113"/>
            <a:ext cx="156845" cy="96520"/>
          </a:xfrm>
          <a:custGeom>
            <a:avLst/>
            <a:gdLst>
              <a:gd name="connsiteX0" fmla="*/ 21 w 440"/>
              <a:gd name="connsiteY0" fmla="*/ 270 h 270"/>
              <a:gd name="connsiteX1" fmla="*/ 0 w 440"/>
              <a:gd name="connsiteY1" fmla="*/ 0 h 270"/>
              <a:gd name="connsiteX2" fmla="*/ 440 w 440"/>
              <a:gd name="connsiteY2" fmla="*/ 270 h 270"/>
              <a:gd name="connsiteX3" fmla="*/ 21 w 440"/>
              <a:gd name="connsiteY3" fmla="*/ 270 h 270"/>
            </a:gdLst>
            <a:ahLst/>
            <a:cxnLst>
              <a:cxn ang="0">
                <a:pos x="connsiteX0" y="connsiteY0"/>
              </a:cxn>
              <a:cxn ang="0">
                <a:pos x="connsiteX1" y="connsiteY1"/>
              </a:cxn>
              <a:cxn ang="0">
                <a:pos x="connsiteX2" y="connsiteY2"/>
              </a:cxn>
              <a:cxn ang="0">
                <a:pos x="connsiteX3" y="connsiteY3"/>
              </a:cxn>
            </a:cxnLst>
            <a:rect l="l" t="t" r="r" b="b"/>
            <a:pathLst>
              <a:path w="440" h="270">
                <a:moveTo>
                  <a:pt x="21" y="270"/>
                </a:moveTo>
                <a:lnTo>
                  <a:pt x="0" y="0"/>
                </a:lnTo>
                <a:lnTo>
                  <a:pt x="440" y="270"/>
                </a:lnTo>
                <a:lnTo>
                  <a:pt x="21" y="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98" name="任意多边形: 形状 73"/>
          <p:cNvSpPr/>
          <p:nvPr>
            <p:custDataLst>
              <p:tags r:id="rId22"/>
            </p:custDataLst>
          </p:nvPr>
        </p:nvSpPr>
        <p:spPr>
          <a:xfrm flipH="1" flipV="1">
            <a:off x="4893945" y="5828348"/>
            <a:ext cx="504190" cy="40640"/>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black"/>
              </a:solidFill>
              <a:latin typeface="汉仪文黑-55简" panose="00020600040101010101" charset="-122"/>
              <a:ea typeface="汉仪文黑-55简" panose="00020600040101010101" charset="-122"/>
            </a:endParaRPr>
          </a:p>
        </p:txBody>
      </p:sp>
      <p:sp>
        <p:nvSpPr>
          <p:cNvPr id="100" name="任意多边形 48"/>
          <p:cNvSpPr/>
          <p:nvPr>
            <p:custDataLst>
              <p:tags r:id="rId23"/>
            </p:custDataLst>
          </p:nvPr>
        </p:nvSpPr>
        <p:spPr>
          <a:xfrm>
            <a:off x="6330315" y="1029018"/>
            <a:ext cx="1414780" cy="422910"/>
          </a:xfrm>
          <a:custGeom>
            <a:avLst/>
            <a:gdLst>
              <a:gd name="connsiteX0" fmla="*/ 2228 w 2228"/>
              <a:gd name="connsiteY0" fmla="*/ 0 h 666"/>
              <a:gd name="connsiteX1" fmla="*/ 85 w 2228"/>
              <a:gd name="connsiteY1" fmla="*/ 0 h 666"/>
              <a:gd name="connsiteX2" fmla="*/ 0 w 2228"/>
              <a:gd name="connsiteY2" fmla="*/ 666 h 666"/>
            </a:gdLst>
            <a:ahLst/>
            <a:cxnLst>
              <a:cxn ang="0">
                <a:pos x="connsiteX0" y="connsiteY0"/>
              </a:cxn>
              <a:cxn ang="0">
                <a:pos x="connsiteX1" y="connsiteY1"/>
              </a:cxn>
              <a:cxn ang="0">
                <a:pos x="connsiteX2" y="connsiteY2"/>
              </a:cxn>
            </a:cxnLst>
            <a:rect l="l" t="t" r="r" b="b"/>
            <a:pathLst>
              <a:path w="2228" h="666">
                <a:moveTo>
                  <a:pt x="2228" y="0"/>
                </a:moveTo>
                <a:lnTo>
                  <a:pt x="85" y="0"/>
                </a:lnTo>
                <a:lnTo>
                  <a:pt x="0" y="66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101" name="任意多边形 100"/>
          <p:cNvSpPr/>
          <p:nvPr>
            <p:custDataLst>
              <p:tags r:id="rId24"/>
            </p:custDataLst>
          </p:nvPr>
        </p:nvSpPr>
        <p:spPr>
          <a:xfrm rot="10800000" flipH="1">
            <a:off x="6370955" y="1029018"/>
            <a:ext cx="156845" cy="96520"/>
          </a:xfrm>
          <a:custGeom>
            <a:avLst/>
            <a:gdLst>
              <a:gd name="connsiteX0" fmla="*/ 21 w 440"/>
              <a:gd name="connsiteY0" fmla="*/ 270 h 270"/>
              <a:gd name="connsiteX1" fmla="*/ 0 w 440"/>
              <a:gd name="connsiteY1" fmla="*/ 0 h 270"/>
              <a:gd name="connsiteX2" fmla="*/ 440 w 440"/>
              <a:gd name="connsiteY2" fmla="*/ 270 h 270"/>
              <a:gd name="connsiteX3" fmla="*/ 21 w 440"/>
              <a:gd name="connsiteY3" fmla="*/ 270 h 270"/>
            </a:gdLst>
            <a:ahLst/>
            <a:cxnLst>
              <a:cxn ang="0">
                <a:pos x="connsiteX0" y="connsiteY0"/>
              </a:cxn>
              <a:cxn ang="0">
                <a:pos x="connsiteX1" y="connsiteY1"/>
              </a:cxn>
              <a:cxn ang="0">
                <a:pos x="connsiteX2" y="connsiteY2"/>
              </a:cxn>
              <a:cxn ang="0">
                <a:pos x="connsiteX3" y="connsiteY3"/>
              </a:cxn>
            </a:cxnLst>
            <a:rect l="l" t="t" r="r" b="b"/>
            <a:pathLst>
              <a:path w="440" h="270">
                <a:moveTo>
                  <a:pt x="21" y="270"/>
                </a:moveTo>
                <a:lnTo>
                  <a:pt x="0" y="0"/>
                </a:lnTo>
                <a:lnTo>
                  <a:pt x="440" y="270"/>
                </a:lnTo>
                <a:lnTo>
                  <a:pt x="21" y="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102" name="任意多边形: 形状 73"/>
          <p:cNvSpPr/>
          <p:nvPr>
            <p:custDataLst>
              <p:tags r:id="rId25"/>
            </p:custDataLst>
          </p:nvPr>
        </p:nvSpPr>
        <p:spPr>
          <a:xfrm>
            <a:off x="6800850" y="982663"/>
            <a:ext cx="504190" cy="40640"/>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black"/>
              </a:solidFill>
              <a:latin typeface="汉仪文黑-55简" panose="00020600040101010101" charset="-122"/>
              <a:ea typeface="汉仪文黑-55简" panose="00020600040101010101" charset="-122"/>
            </a:endParaRPr>
          </a:p>
        </p:txBody>
      </p:sp>
      <p:sp>
        <p:nvSpPr>
          <p:cNvPr id="109" name="任意多边形 48"/>
          <p:cNvSpPr/>
          <p:nvPr>
            <p:custDataLst>
              <p:tags r:id="rId26"/>
            </p:custDataLst>
          </p:nvPr>
        </p:nvSpPr>
        <p:spPr>
          <a:xfrm flipV="1">
            <a:off x="3169285" y="5559108"/>
            <a:ext cx="313690" cy="264160"/>
          </a:xfrm>
          <a:custGeom>
            <a:avLst/>
            <a:gdLst>
              <a:gd name="connsiteX0" fmla="*/ 494 w 494"/>
              <a:gd name="connsiteY0" fmla="*/ 0 h 416"/>
              <a:gd name="connsiteX1" fmla="*/ 0 w 494"/>
              <a:gd name="connsiteY1" fmla="*/ 0 h 416"/>
              <a:gd name="connsiteX2" fmla="*/ 64 w 494"/>
              <a:gd name="connsiteY2" fmla="*/ 416 h 416"/>
            </a:gdLst>
            <a:ahLst/>
            <a:cxnLst>
              <a:cxn ang="0">
                <a:pos x="connsiteX0" y="connsiteY0"/>
              </a:cxn>
              <a:cxn ang="0">
                <a:pos x="connsiteX1" y="connsiteY1"/>
              </a:cxn>
              <a:cxn ang="0">
                <a:pos x="connsiteX2" y="connsiteY2"/>
              </a:cxn>
            </a:cxnLst>
            <a:rect l="l" t="t" r="r" b="b"/>
            <a:pathLst>
              <a:path w="494" h="416">
                <a:moveTo>
                  <a:pt x="494" y="0"/>
                </a:moveTo>
                <a:lnTo>
                  <a:pt x="0" y="0"/>
                </a:lnTo>
                <a:lnTo>
                  <a:pt x="64" y="41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altLang="zh-CN"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82" name="任意多边形 48"/>
          <p:cNvSpPr/>
          <p:nvPr>
            <p:custDataLst>
              <p:tags r:id="rId27"/>
            </p:custDataLst>
          </p:nvPr>
        </p:nvSpPr>
        <p:spPr>
          <a:xfrm>
            <a:off x="1250315" y="1036638"/>
            <a:ext cx="1414780" cy="422910"/>
          </a:xfrm>
          <a:custGeom>
            <a:avLst/>
            <a:gdLst>
              <a:gd name="connsiteX0" fmla="*/ 2228 w 2228"/>
              <a:gd name="connsiteY0" fmla="*/ 0 h 666"/>
              <a:gd name="connsiteX1" fmla="*/ 85 w 2228"/>
              <a:gd name="connsiteY1" fmla="*/ 0 h 666"/>
              <a:gd name="connsiteX2" fmla="*/ 0 w 2228"/>
              <a:gd name="connsiteY2" fmla="*/ 666 h 666"/>
            </a:gdLst>
            <a:ahLst/>
            <a:cxnLst>
              <a:cxn ang="0">
                <a:pos x="connsiteX0" y="connsiteY0"/>
              </a:cxn>
              <a:cxn ang="0">
                <a:pos x="connsiteX1" y="connsiteY1"/>
              </a:cxn>
              <a:cxn ang="0">
                <a:pos x="connsiteX2" y="connsiteY2"/>
              </a:cxn>
            </a:cxnLst>
            <a:rect l="l" t="t" r="r" b="b"/>
            <a:pathLst>
              <a:path w="2228" h="666">
                <a:moveTo>
                  <a:pt x="2228" y="0"/>
                </a:moveTo>
                <a:lnTo>
                  <a:pt x="85" y="0"/>
                </a:lnTo>
                <a:lnTo>
                  <a:pt x="0" y="66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83" name="任意多边形 82"/>
          <p:cNvSpPr/>
          <p:nvPr>
            <p:custDataLst>
              <p:tags r:id="rId28"/>
            </p:custDataLst>
          </p:nvPr>
        </p:nvSpPr>
        <p:spPr>
          <a:xfrm rot="10800000" flipH="1">
            <a:off x="1290955" y="1036638"/>
            <a:ext cx="156845" cy="96520"/>
          </a:xfrm>
          <a:custGeom>
            <a:avLst/>
            <a:gdLst>
              <a:gd name="connsiteX0" fmla="*/ 21 w 440"/>
              <a:gd name="connsiteY0" fmla="*/ 270 h 270"/>
              <a:gd name="connsiteX1" fmla="*/ 0 w 440"/>
              <a:gd name="connsiteY1" fmla="*/ 0 h 270"/>
              <a:gd name="connsiteX2" fmla="*/ 440 w 440"/>
              <a:gd name="connsiteY2" fmla="*/ 270 h 270"/>
              <a:gd name="connsiteX3" fmla="*/ 21 w 440"/>
              <a:gd name="connsiteY3" fmla="*/ 270 h 270"/>
            </a:gdLst>
            <a:ahLst/>
            <a:cxnLst>
              <a:cxn ang="0">
                <a:pos x="connsiteX0" y="connsiteY0"/>
              </a:cxn>
              <a:cxn ang="0">
                <a:pos x="connsiteX1" y="connsiteY1"/>
              </a:cxn>
              <a:cxn ang="0">
                <a:pos x="connsiteX2" y="connsiteY2"/>
              </a:cxn>
              <a:cxn ang="0">
                <a:pos x="connsiteX3" y="connsiteY3"/>
              </a:cxn>
            </a:cxnLst>
            <a:rect l="l" t="t" r="r" b="b"/>
            <a:pathLst>
              <a:path w="440" h="270">
                <a:moveTo>
                  <a:pt x="21" y="270"/>
                </a:moveTo>
                <a:lnTo>
                  <a:pt x="0" y="0"/>
                </a:lnTo>
                <a:lnTo>
                  <a:pt x="440" y="270"/>
                </a:lnTo>
                <a:lnTo>
                  <a:pt x="21" y="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89" name="任意多边形: 形状 73"/>
          <p:cNvSpPr/>
          <p:nvPr>
            <p:custDataLst>
              <p:tags r:id="rId29"/>
            </p:custDataLst>
          </p:nvPr>
        </p:nvSpPr>
        <p:spPr>
          <a:xfrm>
            <a:off x="1720850" y="989648"/>
            <a:ext cx="504190" cy="40640"/>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black"/>
              </a:solidFill>
              <a:latin typeface="汉仪文黑-55简" panose="00020600040101010101" charset="-122"/>
              <a:ea typeface="汉仪文黑-55简" panose="00020600040101010101" charset="-122"/>
            </a:endParaRPr>
          </a:p>
        </p:txBody>
      </p:sp>
      <p:sp>
        <p:nvSpPr>
          <p:cNvPr id="110" name="任意多边形 48"/>
          <p:cNvSpPr/>
          <p:nvPr>
            <p:custDataLst>
              <p:tags r:id="rId30"/>
            </p:custDataLst>
          </p:nvPr>
        </p:nvSpPr>
        <p:spPr>
          <a:xfrm flipH="1">
            <a:off x="3632835" y="1036638"/>
            <a:ext cx="313690" cy="264160"/>
          </a:xfrm>
          <a:custGeom>
            <a:avLst/>
            <a:gdLst>
              <a:gd name="connsiteX0" fmla="*/ 494 w 494"/>
              <a:gd name="connsiteY0" fmla="*/ 0 h 416"/>
              <a:gd name="connsiteX1" fmla="*/ 0 w 494"/>
              <a:gd name="connsiteY1" fmla="*/ 0 h 416"/>
              <a:gd name="connsiteX2" fmla="*/ 64 w 494"/>
              <a:gd name="connsiteY2" fmla="*/ 416 h 416"/>
            </a:gdLst>
            <a:ahLst/>
            <a:cxnLst>
              <a:cxn ang="0">
                <a:pos x="connsiteX0" y="connsiteY0"/>
              </a:cxn>
              <a:cxn ang="0">
                <a:pos x="connsiteX1" y="connsiteY1"/>
              </a:cxn>
              <a:cxn ang="0">
                <a:pos x="connsiteX2" y="connsiteY2"/>
              </a:cxn>
            </a:cxnLst>
            <a:rect l="l" t="t" r="r" b="b"/>
            <a:pathLst>
              <a:path w="494" h="416">
                <a:moveTo>
                  <a:pt x="494" y="0"/>
                </a:moveTo>
                <a:lnTo>
                  <a:pt x="0" y="0"/>
                </a:lnTo>
                <a:lnTo>
                  <a:pt x="64" y="41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112" name="任意多边形 48"/>
          <p:cNvSpPr/>
          <p:nvPr>
            <p:custDataLst>
              <p:tags r:id="rId31"/>
            </p:custDataLst>
          </p:nvPr>
        </p:nvSpPr>
        <p:spPr>
          <a:xfrm flipH="1">
            <a:off x="8705850" y="1036638"/>
            <a:ext cx="313690" cy="264160"/>
          </a:xfrm>
          <a:custGeom>
            <a:avLst/>
            <a:gdLst>
              <a:gd name="connsiteX0" fmla="*/ 494 w 494"/>
              <a:gd name="connsiteY0" fmla="*/ 0 h 416"/>
              <a:gd name="connsiteX1" fmla="*/ 0 w 494"/>
              <a:gd name="connsiteY1" fmla="*/ 0 h 416"/>
              <a:gd name="connsiteX2" fmla="*/ 64 w 494"/>
              <a:gd name="connsiteY2" fmla="*/ 416 h 416"/>
            </a:gdLst>
            <a:ahLst/>
            <a:cxnLst>
              <a:cxn ang="0">
                <a:pos x="connsiteX0" y="connsiteY0"/>
              </a:cxn>
              <a:cxn ang="0">
                <a:pos x="connsiteX1" y="connsiteY1"/>
              </a:cxn>
              <a:cxn ang="0">
                <a:pos x="connsiteX2" y="connsiteY2"/>
              </a:cxn>
            </a:cxnLst>
            <a:rect l="l" t="t" r="r" b="b"/>
            <a:pathLst>
              <a:path w="494" h="416">
                <a:moveTo>
                  <a:pt x="494" y="0"/>
                </a:moveTo>
                <a:lnTo>
                  <a:pt x="0" y="0"/>
                </a:lnTo>
                <a:lnTo>
                  <a:pt x="64" y="41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113" name="任意多边形 48"/>
          <p:cNvSpPr/>
          <p:nvPr>
            <p:custDataLst>
              <p:tags r:id="rId32"/>
            </p:custDataLst>
          </p:nvPr>
        </p:nvSpPr>
        <p:spPr>
          <a:xfrm flipV="1">
            <a:off x="8244840" y="5564188"/>
            <a:ext cx="313690" cy="264160"/>
          </a:xfrm>
          <a:custGeom>
            <a:avLst/>
            <a:gdLst>
              <a:gd name="connsiteX0" fmla="*/ 494 w 494"/>
              <a:gd name="connsiteY0" fmla="*/ 0 h 416"/>
              <a:gd name="connsiteX1" fmla="*/ 0 w 494"/>
              <a:gd name="connsiteY1" fmla="*/ 0 h 416"/>
              <a:gd name="connsiteX2" fmla="*/ 64 w 494"/>
              <a:gd name="connsiteY2" fmla="*/ 416 h 416"/>
            </a:gdLst>
            <a:ahLst/>
            <a:cxnLst>
              <a:cxn ang="0">
                <a:pos x="connsiteX0" y="connsiteY0"/>
              </a:cxn>
              <a:cxn ang="0">
                <a:pos x="connsiteX1" y="connsiteY1"/>
              </a:cxn>
              <a:cxn ang="0">
                <a:pos x="connsiteX2" y="connsiteY2"/>
              </a:cxn>
            </a:cxnLst>
            <a:rect l="l" t="t" r="r" b="b"/>
            <a:pathLst>
              <a:path w="494" h="416">
                <a:moveTo>
                  <a:pt x="494" y="0"/>
                </a:moveTo>
                <a:lnTo>
                  <a:pt x="0" y="0"/>
                </a:lnTo>
                <a:lnTo>
                  <a:pt x="64" y="41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pic>
        <p:nvPicPr>
          <p:cNvPr id="2" name="图形 13"/>
          <p:cNvPicPr>
            <a:picLocks noChangeAspect="1"/>
          </p:cNvPicPr>
          <p:nvPr/>
        </p:nvPicPr>
        <p:blipFill>
          <a:blip r:embed="rId33"/>
          <a:stretch>
            <a:fillRect/>
          </a:stretch>
        </p:blipFill>
        <p:spPr>
          <a:xfrm>
            <a:off x="11280350" y="246798"/>
            <a:ext cx="705702" cy="705702"/>
          </a:xfrm>
          <a:prstGeom prst="rect">
            <a:avLst/>
          </a:prstGeom>
        </p:spPr>
      </p:pic>
    </p:spTree>
    <p:custDataLst>
      <p:tags r:id="rId3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227965" y="318135"/>
            <a:ext cx="2839720" cy="460375"/>
          </a:xfrm>
          <a:prstGeom prst="rect">
            <a:avLst/>
          </a:prstGeom>
          <a:noFill/>
        </p:spPr>
        <p:txBody>
          <a:bodyPr wrap="square" rtlCol="0">
            <a:spAutoFit/>
          </a:bodyPr>
          <a:p>
            <a:pPr algn="l">
              <a:buClrTx/>
              <a:buSzTx/>
              <a:buFontTx/>
            </a:pPr>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任意多边形: 形状 88"/>
          <p:cNvSpPr/>
          <p:nvPr>
            <p:custDataLst>
              <p:tags r:id="rId1"/>
            </p:custDataLst>
          </p:nvPr>
        </p:nvSpPr>
        <p:spPr>
          <a:xfrm>
            <a:off x="4206240" y="1735773"/>
            <a:ext cx="1104900" cy="161925"/>
          </a:xfrm>
          <a:custGeom>
            <a:avLst/>
            <a:gdLst>
              <a:gd name="connsiteX0" fmla="*/ 0 w 1104900"/>
              <a:gd name="connsiteY0" fmla="*/ 161925 h 161925"/>
              <a:gd name="connsiteX1" fmla="*/ 123825 w 1104900"/>
              <a:gd name="connsiteY1" fmla="*/ 0 h 161925"/>
              <a:gd name="connsiteX2" fmla="*/ 1104900 w 1104900"/>
              <a:gd name="connsiteY2" fmla="*/ 0 h 161925"/>
            </a:gdLst>
            <a:ahLst/>
            <a:cxnLst>
              <a:cxn ang="0">
                <a:pos x="connsiteX0" y="connsiteY0"/>
              </a:cxn>
              <a:cxn ang="0">
                <a:pos x="connsiteX1" y="connsiteY1"/>
              </a:cxn>
              <a:cxn ang="0">
                <a:pos x="connsiteX2" y="connsiteY2"/>
              </a:cxn>
            </a:cxnLst>
            <a:rect l="l" t="t" r="r" b="b"/>
            <a:pathLst>
              <a:path w="1104900" h="161925">
                <a:moveTo>
                  <a:pt x="0" y="161925"/>
                </a:moveTo>
                <a:lnTo>
                  <a:pt x="123825" y="0"/>
                </a:lnTo>
                <a:lnTo>
                  <a:pt x="1104900" y="0"/>
                </a:ln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custDataLst>
              <p:tags r:id="rId2"/>
            </p:custDataLst>
          </p:nvPr>
        </p:nvSpPr>
        <p:spPr>
          <a:xfrm>
            <a:off x="5559425" y="1098233"/>
            <a:ext cx="6038452" cy="1361417"/>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rPr>
              <a:t>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a:t>
            </a:r>
            <a:endParaRPr lang="zh-CN" altLang="en-US" sz="1400">
              <a:solidFill>
                <a:schemeClr val="tx1">
                  <a:lumMod val="85000"/>
                  <a:lumOff val="15000"/>
                </a:schemeClr>
              </a:solidFill>
              <a:latin typeface="+mn-ea"/>
              <a:cs typeface="+mn-ea"/>
            </a:endParaRPr>
          </a:p>
        </p:txBody>
      </p:sp>
      <p:sp>
        <p:nvSpPr>
          <p:cNvPr id="4" name="矩形 3"/>
          <p:cNvSpPr/>
          <p:nvPr>
            <p:custDataLst>
              <p:tags r:id="rId3"/>
            </p:custDataLst>
          </p:nvPr>
        </p:nvSpPr>
        <p:spPr>
          <a:xfrm>
            <a:off x="5559425" y="4668838"/>
            <a:ext cx="6038452" cy="1361417"/>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rPr>
              <a:t>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a:t>
            </a:r>
            <a:endParaRPr lang="zh-CN" altLang="en-US" sz="1400">
              <a:solidFill>
                <a:schemeClr val="tx1">
                  <a:lumMod val="85000"/>
                  <a:lumOff val="15000"/>
                </a:schemeClr>
              </a:solidFill>
              <a:latin typeface="+mn-ea"/>
              <a:cs typeface="+mn-ea"/>
            </a:endParaRPr>
          </a:p>
        </p:txBody>
      </p:sp>
      <p:sp>
        <p:nvSpPr>
          <p:cNvPr id="5" name="矩形 4"/>
          <p:cNvSpPr/>
          <p:nvPr>
            <p:custDataLst>
              <p:tags r:id="rId4"/>
            </p:custDataLst>
          </p:nvPr>
        </p:nvSpPr>
        <p:spPr>
          <a:xfrm>
            <a:off x="5559425" y="2883218"/>
            <a:ext cx="6038452" cy="1361417"/>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rPr>
              <a:t>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a:t>
            </a:r>
            <a:endParaRPr lang="zh-CN" altLang="en-US" sz="1400">
              <a:solidFill>
                <a:schemeClr val="tx1">
                  <a:lumMod val="85000"/>
                  <a:lumOff val="15000"/>
                </a:schemeClr>
              </a:solidFill>
              <a:latin typeface="+mn-ea"/>
              <a:cs typeface="+mn-ea"/>
            </a:endParaRPr>
          </a:p>
        </p:txBody>
      </p:sp>
      <p:cxnSp>
        <p:nvCxnSpPr>
          <p:cNvPr id="6" name="直接连接符 5"/>
          <p:cNvCxnSpPr/>
          <p:nvPr>
            <p:custDataLst>
              <p:tags r:id="rId5"/>
            </p:custDataLst>
          </p:nvPr>
        </p:nvCxnSpPr>
        <p:spPr>
          <a:xfrm>
            <a:off x="4826000" y="3563938"/>
            <a:ext cx="484960" cy="0"/>
          </a:xfrm>
          <a:prstGeom prst="line">
            <a:avLst/>
          </a:prstGeom>
          <a:noFill/>
          <a:ln>
            <a:solidFill>
              <a:schemeClr val="accent1">
                <a:alpha val="70000"/>
              </a:schemeClr>
            </a:solidFill>
            <a:prstDash val="dash"/>
          </a:ln>
        </p:spPr>
        <p:style>
          <a:lnRef idx="2">
            <a:schemeClr val="accent1">
              <a:shade val="15000"/>
            </a:schemeClr>
          </a:lnRef>
          <a:fillRef idx="1">
            <a:schemeClr val="accent1"/>
          </a:fillRef>
          <a:effectRef idx="0">
            <a:schemeClr val="accent1"/>
          </a:effectRef>
          <a:fontRef idx="minor">
            <a:schemeClr val="lt1"/>
          </a:fontRef>
        </p:style>
      </p:cxnSp>
      <p:sp>
        <p:nvSpPr>
          <p:cNvPr id="117" name="任意多边形: 形状 116"/>
          <p:cNvSpPr/>
          <p:nvPr>
            <p:custDataLst>
              <p:tags r:id="rId6"/>
            </p:custDataLst>
          </p:nvPr>
        </p:nvSpPr>
        <p:spPr>
          <a:xfrm>
            <a:off x="2894965" y="1274128"/>
            <a:ext cx="1661907" cy="1666644"/>
          </a:xfrm>
          <a:custGeom>
            <a:avLst/>
            <a:gdLst>
              <a:gd name="connsiteX0" fmla="*/ 646514 w 1731840"/>
              <a:gd name="connsiteY0" fmla="*/ 4426 h 1736777"/>
              <a:gd name="connsiteX1" fmla="*/ 649356 w 1731840"/>
              <a:gd name="connsiteY1" fmla="*/ 5000 h 1736777"/>
              <a:gd name="connsiteX2" fmla="*/ 666957 w 1731840"/>
              <a:gd name="connsiteY2" fmla="*/ 16867 h 1736777"/>
              <a:gd name="connsiteX3" fmla="*/ 624590 w 1731840"/>
              <a:gd name="connsiteY3" fmla="*/ 0 h 1736777"/>
              <a:gd name="connsiteX4" fmla="*/ 646513 w 1731840"/>
              <a:gd name="connsiteY4" fmla="*/ 4426 h 1736777"/>
              <a:gd name="connsiteX5" fmla="*/ 666956 w 1731840"/>
              <a:gd name="connsiteY5" fmla="*/ 16867 h 1736777"/>
              <a:gd name="connsiteX6" fmla="*/ 669578 w 1731840"/>
              <a:gd name="connsiteY6" fmla="*/ 18635 h 1736777"/>
              <a:gd name="connsiteX7" fmla="*/ 672337 w 1731840"/>
              <a:gd name="connsiteY7" fmla="*/ 22727 h 1736777"/>
              <a:gd name="connsiteX8" fmla="*/ 672339 w 1731840"/>
              <a:gd name="connsiteY8" fmla="*/ 22728 h 1736777"/>
              <a:gd name="connsiteX9" fmla="*/ 669579 w 1731840"/>
              <a:gd name="connsiteY9" fmla="*/ 18635 h 1736777"/>
              <a:gd name="connsiteX10" fmla="*/ 666957 w 1731840"/>
              <a:gd name="connsiteY10" fmla="*/ 16867 h 1736777"/>
              <a:gd name="connsiteX11" fmla="*/ 692182 w 1731840"/>
              <a:gd name="connsiteY11" fmla="*/ 32218 h 1736777"/>
              <a:gd name="connsiteX12" fmla="*/ 703770 w 1731840"/>
              <a:gd name="connsiteY12" fmla="*/ 37760 h 1736777"/>
              <a:gd name="connsiteX13" fmla="*/ 706453 w 1731840"/>
              <a:gd name="connsiteY13" fmla="*/ 40903 h 1736777"/>
              <a:gd name="connsiteX14" fmla="*/ 723028 w 1731840"/>
              <a:gd name="connsiteY14" fmla="*/ 50990 h 1736777"/>
              <a:gd name="connsiteX15" fmla="*/ 1654884 w 1731840"/>
              <a:gd name="connsiteY15" fmla="*/ 1104059 h 1736777"/>
              <a:gd name="connsiteX16" fmla="*/ 1717391 w 1731840"/>
              <a:gd name="connsiteY16" fmla="*/ 1238183 h 1736777"/>
              <a:gd name="connsiteX17" fmla="*/ 1713206 w 1731840"/>
              <a:gd name="connsiteY17" fmla="*/ 1231976 h 1736777"/>
              <a:gd name="connsiteX18" fmla="*/ 1694846 w 1731840"/>
              <a:gd name="connsiteY18" fmla="*/ 1219597 h 1736777"/>
              <a:gd name="connsiteX19" fmla="*/ 1694846 w 1731840"/>
              <a:gd name="connsiteY19" fmla="*/ 1219598 h 1736777"/>
              <a:gd name="connsiteX20" fmla="*/ 1713205 w 1731840"/>
              <a:gd name="connsiteY20" fmla="*/ 1231976 h 1736777"/>
              <a:gd name="connsiteX21" fmla="*/ 1717390 w 1731840"/>
              <a:gd name="connsiteY21" fmla="*/ 1238183 h 1736777"/>
              <a:gd name="connsiteX22" fmla="*/ 1729071 w 1731840"/>
              <a:gd name="connsiteY22" fmla="*/ 1263247 h 1736777"/>
              <a:gd name="connsiteX23" fmla="*/ 1731840 w 1731840"/>
              <a:gd name="connsiteY23" fmla="*/ 1276964 h 1736777"/>
              <a:gd name="connsiteX24" fmla="*/ 1713205 w 1731840"/>
              <a:gd name="connsiteY24" fmla="*/ 1321952 h 1736777"/>
              <a:gd name="connsiteX25" fmla="*/ 1694215 w 1731840"/>
              <a:gd name="connsiteY25" fmla="*/ 1334756 h 1736777"/>
              <a:gd name="connsiteX26" fmla="*/ 1690695 w 1731840"/>
              <a:gd name="connsiteY26" fmla="*/ 1336049 h 1736777"/>
              <a:gd name="connsiteX27" fmla="*/ 1668218 w 1731840"/>
              <a:gd name="connsiteY27" fmla="*/ 1340587 h 1736777"/>
              <a:gd name="connsiteX28" fmla="*/ 1690696 w 1731840"/>
              <a:gd name="connsiteY28" fmla="*/ 1336049 h 1736777"/>
              <a:gd name="connsiteX29" fmla="*/ 631186 w 1731840"/>
              <a:gd name="connsiteY29" fmla="*/ 1725172 h 1736777"/>
              <a:gd name="connsiteX30" fmla="*/ 603204 w 1731840"/>
              <a:gd name="connsiteY30" fmla="*/ 1735449 h 1736777"/>
              <a:gd name="connsiteX31" fmla="*/ 596624 w 1731840"/>
              <a:gd name="connsiteY31" fmla="*/ 1736777 h 1736777"/>
              <a:gd name="connsiteX32" fmla="*/ 551636 w 1731840"/>
              <a:gd name="connsiteY32" fmla="*/ 1718142 h 1736777"/>
              <a:gd name="connsiteX33" fmla="*/ 539742 w 1731840"/>
              <a:gd name="connsiteY33" fmla="*/ 1700501 h 1736777"/>
              <a:gd name="connsiteX34" fmla="*/ 537638 w 1731840"/>
              <a:gd name="connsiteY34" fmla="*/ 1696119 h 1736777"/>
              <a:gd name="connsiteX35" fmla="*/ 513285 w 1731840"/>
              <a:gd name="connsiteY35" fmla="*/ 1645408 h 1736777"/>
              <a:gd name="connsiteX36" fmla="*/ 164965 w 1731840"/>
              <a:gd name="connsiteY36" fmla="*/ 1211146 h 1736777"/>
              <a:gd name="connsiteX37" fmla="*/ 57318 w 1731840"/>
              <a:gd name="connsiteY37" fmla="*/ 1128366 h 1736777"/>
              <a:gd name="connsiteX38" fmla="*/ 48926 w 1731840"/>
              <a:gd name="connsiteY38" fmla="*/ 1123611 h 1736777"/>
              <a:gd name="connsiteX39" fmla="*/ 47984 w 1731840"/>
              <a:gd name="connsiteY39" fmla="*/ 1121189 h 1736777"/>
              <a:gd name="connsiteX40" fmla="*/ 39333 w 1731840"/>
              <a:gd name="connsiteY40" fmla="*/ 1114536 h 1736777"/>
              <a:gd name="connsiteX41" fmla="*/ 17328 w 1731840"/>
              <a:gd name="connsiteY41" fmla="*/ 1097614 h 1736777"/>
              <a:gd name="connsiteX42" fmla="*/ 15895 w 1731840"/>
              <a:gd name="connsiteY42" fmla="*/ 1096741 h 1736777"/>
              <a:gd name="connsiteX43" fmla="*/ 5000 w 1731840"/>
              <a:gd name="connsiteY43" fmla="*/ 1080582 h 1736777"/>
              <a:gd name="connsiteX44" fmla="*/ 0 w 1731840"/>
              <a:gd name="connsiteY44" fmla="*/ 1055817 h 1736777"/>
              <a:gd name="connsiteX45" fmla="*/ 4917 w 1731840"/>
              <a:gd name="connsiteY45" fmla="*/ 1031461 h 1736777"/>
              <a:gd name="connsiteX46" fmla="*/ 5926 w 1731840"/>
              <a:gd name="connsiteY46" fmla="*/ 1029679 h 1736777"/>
              <a:gd name="connsiteX47" fmla="*/ 565669 w 1731840"/>
              <a:gd name="connsiteY47" fmla="*/ 40336 h 1736777"/>
              <a:gd name="connsiteX48" fmla="*/ 565669 w 1731840"/>
              <a:gd name="connsiteY48" fmla="*/ 40333 h 1736777"/>
              <a:gd name="connsiteX49" fmla="*/ 565967 w 1731840"/>
              <a:gd name="connsiteY49" fmla="*/ 38858 h 1736777"/>
              <a:gd name="connsiteX50" fmla="*/ 569303 w 1731840"/>
              <a:gd name="connsiteY50" fmla="*/ 33910 h 1736777"/>
              <a:gd name="connsiteX51" fmla="*/ 579602 w 1731840"/>
              <a:gd name="connsiteY51" fmla="*/ 18635 h 1736777"/>
              <a:gd name="connsiteX52" fmla="*/ 624590 w 1731840"/>
              <a:gd name="connsiteY52" fmla="*/ 0 h 17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1840" h="1736777">
                <a:moveTo>
                  <a:pt x="646514" y="4426"/>
                </a:moveTo>
                <a:lnTo>
                  <a:pt x="649356" y="5000"/>
                </a:lnTo>
                <a:lnTo>
                  <a:pt x="666957" y="16867"/>
                </a:lnTo>
                <a:close/>
                <a:moveTo>
                  <a:pt x="624590" y="0"/>
                </a:moveTo>
                <a:lnTo>
                  <a:pt x="646513" y="4426"/>
                </a:lnTo>
                <a:lnTo>
                  <a:pt x="666956" y="16867"/>
                </a:lnTo>
                <a:lnTo>
                  <a:pt x="669578" y="18635"/>
                </a:lnTo>
                <a:lnTo>
                  <a:pt x="672337" y="22727"/>
                </a:lnTo>
                <a:lnTo>
                  <a:pt x="672339" y="22728"/>
                </a:lnTo>
                <a:lnTo>
                  <a:pt x="669579" y="18635"/>
                </a:lnTo>
                <a:lnTo>
                  <a:pt x="666957" y="16867"/>
                </a:lnTo>
                <a:lnTo>
                  <a:pt x="692182" y="32218"/>
                </a:lnTo>
                <a:lnTo>
                  <a:pt x="703770" y="37760"/>
                </a:lnTo>
                <a:lnTo>
                  <a:pt x="706453" y="40903"/>
                </a:lnTo>
                <a:lnTo>
                  <a:pt x="723028" y="50990"/>
                </a:lnTo>
                <a:cubicBezTo>
                  <a:pt x="1115601" y="316665"/>
                  <a:pt x="1437579" y="679068"/>
                  <a:pt x="1654884" y="1104059"/>
                </a:cubicBezTo>
                <a:lnTo>
                  <a:pt x="1717391" y="1238183"/>
                </a:lnTo>
                <a:lnTo>
                  <a:pt x="1713206" y="1231976"/>
                </a:lnTo>
                <a:lnTo>
                  <a:pt x="1694846" y="1219597"/>
                </a:lnTo>
                <a:lnTo>
                  <a:pt x="1694846" y="1219598"/>
                </a:lnTo>
                <a:lnTo>
                  <a:pt x="1713205" y="1231976"/>
                </a:lnTo>
                <a:lnTo>
                  <a:pt x="1717390" y="1238183"/>
                </a:lnTo>
                <a:lnTo>
                  <a:pt x="1729071" y="1263247"/>
                </a:lnTo>
                <a:lnTo>
                  <a:pt x="1731840" y="1276964"/>
                </a:lnTo>
                <a:cubicBezTo>
                  <a:pt x="1731840" y="1294533"/>
                  <a:pt x="1724719" y="1310439"/>
                  <a:pt x="1713205" y="1321952"/>
                </a:cubicBezTo>
                <a:lnTo>
                  <a:pt x="1694215" y="1334756"/>
                </a:lnTo>
                <a:lnTo>
                  <a:pt x="1690695" y="1336049"/>
                </a:lnTo>
                <a:lnTo>
                  <a:pt x="1668218" y="1340587"/>
                </a:lnTo>
                <a:lnTo>
                  <a:pt x="1690696" y="1336049"/>
                </a:lnTo>
                <a:lnTo>
                  <a:pt x="631186" y="1725172"/>
                </a:lnTo>
                <a:lnTo>
                  <a:pt x="603204" y="1735449"/>
                </a:lnTo>
                <a:lnTo>
                  <a:pt x="596624" y="1736777"/>
                </a:lnTo>
                <a:cubicBezTo>
                  <a:pt x="579055" y="1736777"/>
                  <a:pt x="563149" y="1729656"/>
                  <a:pt x="551636" y="1718142"/>
                </a:cubicBezTo>
                <a:lnTo>
                  <a:pt x="539742" y="1700501"/>
                </a:lnTo>
                <a:lnTo>
                  <a:pt x="537638" y="1696119"/>
                </a:lnTo>
                <a:lnTo>
                  <a:pt x="513285" y="1645408"/>
                </a:lnTo>
                <a:cubicBezTo>
                  <a:pt x="423867" y="1480289"/>
                  <a:pt x="305479" y="1333247"/>
                  <a:pt x="164965" y="1211146"/>
                </a:cubicBezTo>
                <a:lnTo>
                  <a:pt x="57318" y="1128366"/>
                </a:lnTo>
                <a:lnTo>
                  <a:pt x="48926" y="1123611"/>
                </a:lnTo>
                <a:lnTo>
                  <a:pt x="47984" y="1121189"/>
                </a:lnTo>
                <a:lnTo>
                  <a:pt x="39333" y="1114536"/>
                </a:lnTo>
                <a:lnTo>
                  <a:pt x="17328" y="1097614"/>
                </a:lnTo>
                <a:lnTo>
                  <a:pt x="15895" y="1096741"/>
                </a:lnTo>
                <a:lnTo>
                  <a:pt x="5000" y="1080582"/>
                </a:lnTo>
                <a:cubicBezTo>
                  <a:pt x="1780" y="1072970"/>
                  <a:pt x="0" y="1064602"/>
                  <a:pt x="0" y="1055817"/>
                </a:cubicBezTo>
                <a:lnTo>
                  <a:pt x="4917" y="1031461"/>
                </a:lnTo>
                <a:lnTo>
                  <a:pt x="5926" y="1029679"/>
                </a:lnTo>
                <a:lnTo>
                  <a:pt x="565669" y="40336"/>
                </a:lnTo>
                <a:lnTo>
                  <a:pt x="565669" y="40333"/>
                </a:lnTo>
                <a:lnTo>
                  <a:pt x="565967" y="38858"/>
                </a:lnTo>
                <a:lnTo>
                  <a:pt x="569303" y="33910"/>
                </a:lnTo>
                <a:lnTo>
                  <a:pt x="579602" y="18635"/>
                </a:lnTo>
                <a:cubicBezTo>
                  <a:pt x="591115" y="7121"/>
                  <a:pt x="607021" y="0"/>
                  <a:pt x="62459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8" name="任意多边形: 形状 117"/>
          <p:cNvSpPr/>
          <p:nvPr>
            <p:custDataLst>
              <p:tags r:id="rId7"/>
            </p:custDataLst>
          </p:nvPr>
        </p:nvSpPr>
        <p:spPr>
          <a:xfrm rot="2400000">
            <a:off x="3444875" y="2704148"/>
            <a:ext cx="1661907" cy="1666644"/>
          </a:xfrm>
          <a:custGeom>
            <a:avLst/>
            <a:gdLst>
              <a:gd name="connsiteX0" fmla="*/ 646514 w 1731840"/>
              <a:gd name="connsiteY0" fmla="*/ 4426 h 1736777"/>
              <a:gd name="connsiteX1" fmla="*/ 649356 w 1731840"/>
              <a:gd name="connsiteY1" fmla="*/ 5000 h 1736777"/>
              <a:gd name="connsiteX2" fmla="*/ 666957 w 1731840"/>
              <a:gd name="connsiteY2" fmla="*/ 16867 h 1736777"/>
              <a:gd name="connsiteX3" fmla="*/ 624590 w 1731840"/>
              <a:gd name="connsiteY3" fmla="*/ 0 h 1736777"/>
              <a:gd name="connsiteX4" fmla="*/ 646513 w 1731840"/>
              <a:gd name="connsiteY4" fmla="*/ 4426 h 1736777"/>
              <a:gd name="connsiteX5" fmla="*/ 666956 w 1731840"/>
              <a:gd name="connsiteY5" fmla="*/ 16867 h 1736777"/>
              <a:gd name="connsiteX6" fmla="*/ 669578 w 1731840"/>
              <a:gd name="connsiteY6" fmla="*/ 18635 h 1736777"/>
              <a:gd name="connsiteX7" fmla="*/ 672337 w 1731840"/>
              <a:gd name="connsiteY7" fmla="*/ 22727 h 1736777"/>
              <a:gd name="connsiteX8" fmla="*/ 672339 w 1731840"/>
              <a:gd name="connsiteY8" fmla="*/ 22728 h 1736777"/>
              <a:gd name="connsiteX9" fmla="*/ 669579 w 1731840"/>
              <a:gd name="connsiteY9" fmla="*/ 18635 h 1736777"/>
              <a:gd name="connsiteX10" fmla="*/ 666957 w 1731840"/>
              <a:gd name="connsiteY10" fmla="*/ 16867 h 1736777"/>
              <a:gd name="connsiteX11" fmla="*/ 692182 w 1731840"/>
              <a:gd name="connsiteY11" fmla="*/ 32218 h 1736777"/>
              <a:gd name="connsiteX12" fmla="*/ 703770 w 1731840"/>
              <a:gd name="connsiteY12" fmla="*/ 37760 h 1736777"/>
              <a:gd name="connsiteX13" fmla="*/ 706453 w 1731840"/>
              <a:gd name="connsiteY13" fmla="*/ 40903 h 1736777"/>
              <a:gd name="connsiteX14" fmla="*/ 723028 w 1731840"/>
              <a:gd name="connsiteY14" fmla="*/ 50990 h 1736777"/>
              <a:gd name="connsiteX15" fmla="*/ 1654884 w 1731840"/>
              <a:gd name="connsiteY15" fmla="*/ 1104059 h 1736777"/>
              <a:gd name="connsiteX16" fmla="*/ 1717391 w 1731840"/>
              <a:gd name="connsiteY16" fmla="*/ 1238183 h 1736777"/>
              <a:gd name="connsiteX17" fmla="*/ 1713206 w 1731840"/>
              <a:gd name="connsiteY17" fmla="*/ 1231976 h 1736777"/>
              <a:gd name="connsiteX18" fmla="*/ 1694846 w 1731840"/>
              <a:gd name="connsiteY18" fmla="*/ 1219597 h 1736777"/>
              <a:gd name="connsiteX19" fmla="*/ 1694846 w 1731840"/>
              <a:gd name="connsiteY19" fmla="*/ 1219598 h 1736777"/>
              <a:gd name="connsiteX20" fmla="*/ 1713205 w 1731840"/>
              <a:gd name="connsiteY20" fmla="*/ 1231976 h 1736777"/>
              <a:gd name="connsiteX21" fmla="*/ 1717390 w 1731840"/>
              <a:gd name="connsiteY21" fmla="*/ 1238183 h 1736777"/>
              <a:gd name="connsiteX22" fmla="*/ 1729071 w 1731840"/>
              <a:gd name="connsiteY22" fmla="*/ 1263247 h 1736777"/>
              <a:gd name="connsiteX23" fmla="*/ 1731840 w 1731840"/>
              <a:gd name="connsiteY23" fmla="*/ 1276964 h 1736777"/>
              <a:gd name="connsiteX24" fmla="*/ 1713205 w 1731840"/>
              <a:gd name="connsiteY24" fmla="*/ 1321952 h 1736777"/>
              <a:gd name="connsiteX25" fmla="*/ 1694215 w 1731840"/>
              <a:gd name="connsiteY25" fmla="*/ 1334756 h 1736777"/>
              <a:gd name="connsiteX26" fmla="*/ 1690695 w 1731840"/>
              <a:gd name="connsiteY26" fmla="*/ 1336049 h 1736777"/>
              <a:gd name="connsiteX27" fmla="*/ 1668218 w 1731840"/>
              <a:gd name="connsiteY27" fmla="*/ 1340587 h 1736777"/>
              <a:gd name="connsiteX28" fmla="*/ 1690696 w 1731840"/>
              <a:gd name="connsiteY28" fmla="*/ 1336049 h 1736777"/>
              <a:gd name="connsiteX29" fmla="*/ 631186 w 1731840"/>
              <a:gd name="connsiteY29" fmla="*/ 1725172 h 1736777"/>
              <a:gd name="connsiteX30" fmla="*/ 603204 w 1731840"/>
              <a:gd name="connsiteY30" fmla="*/ 1735449 h 1736777"/>
              <a:gd name="connsiteX31" fmla="*/ 596624 w 1731840"/>
              <a:gd name="connsiteY31" fmla="*/ 1736777 h 1736777"/>
              <a:gd name="connsiteX32" fmla="*/ 551636 w 1731840"/>
              <a:gd name="connsiteY32" fmla="*/ 1718142 h 1736777"/>
              <a:gd name="connsiteX33" fmla="*/ 539742 w 1731840"/>
              <a:gd name="connsiteY33" fmla="*/ 1700501 h 1736777"/>
              <a:gd name="connsiteX34" fmla="*/ 537638 w 1731840"/>
              <a:gd name="connsiteY34" fmla="*/ 1696119 h 1736777"/>
              <a:gd name="connsiteX35" fmla="*/ 513285 w 1731840"/>
              <a:gd name="connsiteY35" fmla="*/ 1645408 h 1736777"/>
              <a:gd name="connsiteX36" fmla="*/ 164965 w 1731840"/>
              <a:gd name="connsiteY36" fmla="*/ 1211146 h 1736777"/>
              <a:gd name="connsiteX37" fmla="*/ 57318 w 1731840"/>
              <a:gd name="connsiteY37" fmla="*/ 1128366 h 1736777"/>
              <a:gd name="connsiteX38" fmla="*/ 48926 w 1731840"/>
              <a:gd name="connsiteY38" fmla="*/ 1123611 h 1736777"/>
              <a:gd name="connsiteX39" fmla="*/ 47984 w 1731840"/>
              <a:gd name="connsiteY39" fmla="*/ 1121189 h 1736777"/>
              <a:gd name="connsiteX40" fmla="*/ 39333 w 1731840"/>
              <a:gd name="connsiteY40" fmla="*/ 1114536 h 1736777"/>
              <a:gd name="connsiteX41" fmla="*/ 17328 w 1731840"/>
              <a:gd name="connsiteY41" fmla="*/ 1097614 h 1736777"/>
              <a:gd name="connsiteX42" fmla="*/ 15895 w 1731840"/>
              <a:gd name="connsiteY42" fmla="*/ 1096741 h 1736777"/>
              <a:gd name="connsiteX43" fmla="*/ 5000 w 1731840"/>
              <a:gd name="connsiteY43" fmla="*/ 1080582 h 1736777"/>
              <a:gd name="connsiteX44" fmla="*/ 0 w 1731840"/>
              <a:gd name="connsiteY44" fmla="*/ 1055817 h 1736777"/>
              <a:gd name="connsiteX45" fmla="*/ 4917 w 1731840"/>
              <a:gd name="connsiteY45" fmla="*/ 1031461 h 1736777"/>
              <a:gd name="connsiteX46" fmla="*/ 5926 w 1731840"/>
              <a:gd name="connsiteY46" fmla="*/ 1029679 h 1736777"/>
              <a:gd name="connsiteX47" fmla="*/ 565669 w 1731840"/>
              <a:gd name="connsiteY47" fmla="*/ 40336 h 1736777"/>
              <a:gd name="connsiteX48" fmla="*/ 565669 w 1731840"/>
              <a:gd name="connsiteY48" fmla="*/ 40333 h 1736777"/>
              <a:gd name="connsiteX49" fmla="*/ 565967 w 1731840"/>
              <a:gd name="connsiteY49" fmla="*/ 38858 h 1736777"/>
              <a:gd name="connsiteX50" fmla="*/ 569303 w 1731840"/>
              <a:gd name="connsiteY50" fmla="*/ 33910 h 1736777"/>
              <a:gd name="connsiteX51" fmla="*/ 579602 w 1731840"/>
              <a:gd name="connsiteY51" fmla="*/ 18635 h 1736777"/>
              <a:gd name="connsiteX52" fmla="*/ 624590 w 1731840"/>
              <a:gd name="connsiteY52" fmla="*/ 0 h 17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1840" h="1736777">
                <a:moveTo>
                  <a:pt x="646514" y="4426"/>
                </a:moveTo>
                <a:lnTo>
                  <a:pt x="649356" y="5000"/>
                </a:lnTo>
                <a:lnTo>
                  <a:pt x="666957" y="16867"/>
                </a:lnTo>
                <a:close/>
                <a:moveTo>
                  <a:pt x="624590" y="0"/>
                </a:moveTo>
                <a:lnTo>
                  <a:pt x="646513" y="4426"/>
                </a:lnTo>
                <a:lnTo>
                  <a:pt x="666956" y="16867"/>
                </a:lnTo>
                <a:lnTo>
                  <a:pt x="669578" y="18635"/>
                </a:lnTo>
                <a:lnTo>
                  <a:pt x="672337" y="22727"/>
                </a:lnTo>
                <a:lnTo>
                  <a:pt x="672339" y="22728"/>
                </a:lnTo>
                <a:lnTo>
                  <a:pt x="669579" y="18635"/>
                </a:lnTo>
                <a:lnTo>
                  <a:pt x="666957" y="16867"/>
                </a:lnTo>
                <a:lnTo>
                  <a:pt x="692182" y="32218"/>
                </a:lnTo>
                <a:lnTo>
                  <a:pt x="703770" y="37760"/>
                </a:lnTo>
                <a:lnTo>
                  <a:pt x="706453" y="40903"/>
                </a:lnTo>
                <a:lnTo>
                  <a:pt x="723028" y="50990"/>
                </a:lnTo>
                <a:cubicBezTo>
                  <a:pt x="1115601" y="316665"/>
                  <a:pt x="1437579" y="679068"/>
                  <a:pt x="1654884" y="1104059"/>
                </a:cubicBezTo>
                <a:lnTo>
                  <a:pt x="1717391" y="1238183"/>
                </a:lnTo>
                <a:lnTo>
                  <a:pt x="1713206" y="1231976"/>
                </a:lnTo>
                <a:lnTo>
                  <a:pt x="1694846" y="1219597"/>
                </a:lnTo>
                <a:lnTo>
                  <a:pt x="1694846" y="1219598"/>
                </a:lnTo>
                <a:lnTo>
                  <a:pt x="1713205" y="1231976"/>
                </a:lnTo>
                <a:lnTo>
                  <a:pt x="1717390" y="1238183"/>
                </a:lnTo>
                <a:lnTo>
                  <a:pt x="1729071" y="1263247"/>
                </a:lnTo>
                <a:lnTo>
                  <a:pt x="1731840" y="1276964"/>
                </a:lnTo>
                <a:cubicBezTo>
                  <a:pt x="1731840" y="1294533"/>
                  <a:pt x="1724719" y="1310439"/>
                  <a:pt x="1713205" y="1321952"/>
                </a:cubicBezTo>
                <a:lnTo>
                  <a:pt x="1694215" y="1334756"/>
                </a:lnTo>
                <a:lnTo>
                  <a:pt x="1690695" y="1336049"/>
                </a:lnTo>
                <a:lnTo>
                  <a:pt x="1668218" y="1340587"/>
                </a:lnTo>
                <a:lnTo>
                  <a:pt x="1690696" y="1336049"/>
                </a:lnTo>
                <a:lnTo>
                  <a:pt x="631186" y="1725172"/>
                </a:lnTo>
                <a:lnTo>
                  <a:pt x="603204" y="1735449"/>
                </a:lnTo>
                <a:lnTo>
                  <a:pt x="596624" y="1736777"/>
                </a:lnTo>
                <a:cubicBezTo>
                  <a:pt x="579055" y="1736777"/>
                  <a:pt x="563149" y="1729656"/>
                  <a:pt x="551636" y="1718142"/>
                </a:cubicBezTo>
                <a:lnTo>
                  <a:pt x="539742" y="1700501"/>
                </a:lnTo>
                <a:lnTo>
                  <a:pt x="537638" y="1696119"/>
                </a:lnTo>
                <a:lnTo>
                  <a:pt x="513285" y="1645408"/>
                </a:lnTo>
                <a:cubicBezTo>
                  <a:pt x="423867" y="1480289"/>
                  <a:pt x="305479" y="1333247"/>
                  <a:pt x="164965" y="1211146"/>
                </a:cubicBezTo>
                <a:lnTo>
                  <a:pt x="57318" y="1128366"/>
                </a:lnTo>
                <a:lnTo>
                  <a:pt x="48926" y="1123611"/>
                </a:lnTo>
                <a:lnTo>
                  <a:pt x="47984" y="1121189"/>
                </a:lnTo>
                <a:lnTo>
                  <a:pt x="39333" y="1114536"/>
                </a:lnTo>
                <a:lnTo>
                  <a:pt x="17328" y="1097614"/>
                </a:lnTo>
                <a:lnTo>
                  <a:pt x="15895" y="1096741"/>
                </a:lnTo>
                <a:lnTo>
                  <a:pt x="5000" y="1080582"/>
                </a:lnTo>
                <a:cubicBezTo>
                  <a:pt x="1780" y="1072970"/>
                  <a:pt x="0" y="1064602"/>
                  <a:pt x="0" y="1055817"/>
                </a:cubicBezTo>
                <a:lnTo>
                  <a:pt x="4917" y="1031461"/>
                </a:lnTo>
                <a:lnTo>
                  <a:pt x="5926" y="1029679"/>
                </a:lnTo>
                <a:lnTo>
                  <a:pt x="565669" y="40336"/>
                </a:lnTo>
                <a:lnTo>
                  <a:pt x="565669" y="40333"/>
                </a:lnTo>
                <a:lnTo>
                  <a:pt x="565967" y="38858"/>
                </a:lnTo>
                <a:lnTo>
                  <a:pt x="569303" y="33910"/>
                </a:lnTo>
                <a:lnTo>
                  <a:pt x="579602" y="18635"/>
                </a:lnTo>
                <a:cubicBezTo>
                  <a:pt x="591115" y="7121"/>
                  <a:pt x="607021" y="0"/>
                  <a:pt x="624590" y="0"/>
                </a:cubicBezTo>
                <a:close/>
              </a:path>
            </a:pathLst>
          </a:cu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37" name="任意多边形: 形状 136"/>
          <p:cNvSpPr/>
          <p:nvPr>
            <p:custDataLst>
              <p:tags r:id="rId8"/>
            </p:custDataLst>
          </p:nvPr>
        </p:nvSpPr>
        <p:spPr>
          <a:xfrm flipV="1">
            <a:off x="2894330" y="4181793"/>
            <a:ext cx="1661907" cy="1666644"/>
          </a:xfrm>
          <a:custGeom>
            <a:avLst/>
            <a:gdLst>
              <a:gd name="connsiteX0" fmla="*/ 646514 w 1731840"/>
              <a:gd name="connsiteY0" fmla="*/ 4426 h 1736777"/>
              <a:gd name="connsiteX1" fmla="*/ 649356 w 1731840"/>
              <a:gd name="connsiteY1" fmla="*/ 5000 h 1736777"/>
              <a:gd name="connsiteX2" fmla="*/ 666957 w 1731840"/>
              <a:gd name="connsiteY2" fmla="*/ 16867 h 1736777"/>
              <a:gd name="connsiteX3" fmla="*/ 624590 w 1731840"/>
              <a:gd name="connsiteY3" fmla="*/ 0 h 1736777"/>
              <a:gd name="connsiteX4" fmla="*/ 646513 w 1731840"/>
              <a:gd name="connsiteY4" fmla="*/ 4426 h 1736777"/>
              <a:gd name="connsiteX5" fmla="*/ 666956 w 1731840"/>
              <a:gd name="connsiteY5" fmla="*/ 16867 h 1736777"/>
              <a:gd name="connsiteX6" fmla="*/ 669578 w 1731840"/>
              <a:gd name="connsiteY6" fmla="*/ 18635 h 1736777"/>
              <a:gd name="connsiteX7" fmla="*/ 672337 w 1731840"/>
              <a:gd name="connsiteY7" fmla="*/ 22727 h 1736777"/>
              <a:gd name="connsiteX8" fmla="*/ 672339 w 1731840"/>
              <a:gd name="connsiteY8" fmla="*/ 22728 h 1736777"/>
              <a:gd name="connsiteX9" fmla="*/ 669579 w 1731840"/>
              <a:gd name="connsiteY9" fmla="*/ 18635 h 1736777"/>
              <a:gd name="connsiteX10" fmla="*/ 666957 w 1731840"/>
              <a:gd name="connsiteY10" fmla="*/ 16867 h 1736777"/>
              <a:gd name="connsiteX11" fmla="*/ 692182 w 1731840"/>
              <a:gd name="connsiteY11" fmla="*/ 32218 h 1736777"/>
              <a:gd name="connsiteX12" fmla="*/ 703770 w 1731840"/>
              <a:gd name="connsiteY12" fmla="*/ 37760 h 1736777"/>
              <a:gd name="connsiteX13" fmla="*/ 706453 w 1731840"/>
              <a:gd name="connsiteY13" fmla="*/ 40903 h 1736777"/>
              <a:gd name="connsiteX14" fmla="*/ 723028 w 1731840"/>
              <a:gd name="connsiteY14" fmla="*/ 50990 h 1736777"/>
              <a:gd name="connsiteX15" fmla="*/ 1654884 w 1731840"/>
              <a:gd name="connsiteY15" fmla="*/ 1104059 h 1736777"/>
              <a:gd name="connsiteX16" fmla="*/ 1717391 w 1731840"/>
              <a:gd name="connsiteY16" fmla="*/ 1238183 h 1736777"/>
              <a:gd name="connsiteX17" fmla="*/ 1713206 w 1731840"/>
              <a:gd name="connsiteY17" fmla="*/ 1231976 h 1736777"/>
              <a:gd name="connsiteX18" fmla="*/ 1694846 w 1731840"/>
              <a:gd name="connsiteY18" fmla="*/ 1219597 h 1736777"/>
              <a:gd name="connsiteX19" fmla="*/ 1694846 w 1731840"/>
              <a:gd name="connsiteY19" fmla="*/ 1219598 h 1736777"/>
              <a:gd name="connsiteX20" fmla="*/ 1713205 w 1731840"/>
              <a:gd name="connsiteY20" fmla="*/ 1231976 h 1736777"/>
              <a:gd name="connsiteX21" fmla="*/ 1717390 w 1731840"/>
              <a:gd name="connsiteY21" fmla="*/ 1238183 h 1736777"/>
              <a:gd name="connsiteX22" fmla="*/ 1729071 w 1731840"/>
              <a:gd name="connsiteY22" fmla="*/ 1263247 h 1736777"/>
              <a:gd name="connsiteX23" fmla="*/ 1731840 w 1731840"/>
              <a:gd name="connsiteY23" fmla="*/ 1276964 h 1736777"/>
              <a:gd name="connsiteX24" fmla="*/ 1713205 w 1731840"/>
              <a:gd name="connsiteY24" fmla="*/ 1321952 h 1736777"/>
              <a:gd name="connsiteX25" fmla="*/ 1694215 w 1731840"/>
              <a:gd name="connsiteY25" fmla="*/ 1334756 h 1736777"/>
              <a:gd name="connsiteX26" fmla="*/ 1690695 w 1731840"/>
              <a:gd name="connsiteY26" fmla="*/ 1336049 h 1736777"/>
              <a:gd name="connsiteX27" fmla="*/ 1668218 w 1731840"/>
              <a:gd name="connsiteY27" fmla="*/ 1340587 h 1736777"/>
              <a:gd name="connsiteX28" fmla="*/ 1690696 w 1731840"/>
              <a:gd name="connsiteY28" fmla="*/ 1336049 h 1736777"/>
              <a:gd name="connsiteX29" fmla="*/ 631186 w 1731840"/>
              <a:gd name="connsiteY29" fmla="*/ 1725172 h 1736777"/>
              <a:gd name="connsiteX30" fmla="*/ 603204 w 1731840"/>
              <a:gd name="connsiteY30" fmla="*/ 1735449 h 1736777"/>
              <a:gd name="connsiteX31" fmla="*/ 596624 w 1731840"/>
              <a:gd name="connsiteY31" fmla="*/ 1736777 h 1736777"/>
              <a:gd name="connsiteX32" fmla="*/ 551636 w 1731840"/>
              <a:gd name="connsiteY32" fmla="*/ 1718142 h 1736777"/>
              <a:gd name="connsiteX33" fmla="*/ 539742 w 1731840"/>
              <a:gd name="connsiteY33" fmla="*/ 1700501 h 1736777"/>
              <a:gd name="connsiteX34" fmla="*/ 537638 w 1731840"/>
              <a:gd name="connsiteY34" fmla="*/ 1696119 h 1736777"/>
              <a:gd name="connsiteX35" fmla="*/ 513285 w 1731840"/>
              <a:gd name="connsiteY35" fmla="*/ 1645408 h 1736777"/>
              <a:gd name="connsiteX36" fmla="*/ 164965 w 1731840"/>
              <a:gd name="connsiteY36" fmla="*/ 1211146 h 1736777"/>
              <a:gd name="connsiteX37" fmla="*/ 57318 w 1731840"/>
              <a:gd name="connsiteY37" fmla="*/ 1128366 h 1736777"/>
              <a:gd name="connsiteX38" fmla="*/ 48926 w 1731840"/>
              <a:gd name="connsiteY38" fmla="*/ 1123611 h 1736777"/>
              <a:gd name="connsiteX39" fmla="*/ 47984 w 1731840"/>
              <a:gd name="connsiteY39" fmla="*/ 1121189 h 1736777"/>
              <a:gd name="connsiteX40" fmla="*/ 39333 w 1731840"/>
              <a:gd name="connsiteY40" fmla="*/ 1114536 h 1736777"/>
              <a:gd name="connsiteX41" fmla="*/ 17328 w 1731840"/>
              <a:gd name="connsiteY41" fmla="*/ 1097614 h 1736777"/>
              <a:gd name="connsiteX42" fmla="*/ 15895 w 1731840"/>
              <a:gd name="connsiteY42" fmla="*/ 1096741 h 1736777"/>
              <a:gd name="connsiteX43" fmla="*/ 5000 w 1731840"/>
              <a:gd name="connsiteY43" fmla="*/ 1080582 h 1736777"/>
              <a:gd name="connsiteX44" fmla="*/ 0 w 1731840"/>
              <a:gd name="connsiteY44" fmla="*/ 1055817 h 1736777"/>
              <a:gd name="connsiteX45" fmla="*/ 4917 w 1731840"/>
              <a:gd name="connsiteY45" fmla="*/ 1031461 h 1736777"/>
              <a:gd name="connsiteX46" fmla="*/ 5926 w 1731840"/>
              <a:gd name="connsiteY46" fmla="*/ 1029679 h 1736777"/>
              <a:gd name="connsiteX47" fmla="*/ 565669 w 1731840"/>
              <a:gd name="connsiteY47" fmla="*/ 40336 h 1736777"/>
              <a:gd name="connsiteX48" fmla="*/ 565669 w 1731840"/>
              <a:gd name="connsiteY48" fmla="*/ 40333 h 1736777"/>
              <a:gd name="connsiteX49" fmla="*/ 565967 w 1731840"/>
              <a:gd name="connsiteY49" fmla="*/ 38858 h 1736777"/>
              <a:gd name="connsiteX50" fmla="*/ 569303 w 1731840"/>
              <a:gd name="connsiteY50" fmla="*/ 33910 h 1736777"/>
              <a:gd name="connsiteX51" fmla="*/ 579602 w 1731840"/>
              <a:gd name="connsiteY51" fmla="*/ 18635 h 1736777"/>
              <a:gd name="connsiteX52" fmla="*/ 624590 w 1731840"/>
              <a:gd name="connsiteY52" fmla="*/ 0 h 17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1840" h="1736777">
                <a:moveTo>
                  <a:pt x="646514" y="4426"/>
                </a:moveTo>
                <a:lnTo>
                  <a:pt x="649356" y="5000"/>
                </a:lnTo>
                <a:lnTo>
                  <a:pt x="666957" y="16867"/>
                </a:lnTo>
                <a:close/>
                <a:moveTo>
                  <a:pt x="624590" y="0"/>
                </a:moveTo>
                <a:lnTo>
                  <a:pt x="646513" y="4426"/>
                </a:lnTo>
                <a:lnTo>
                  <a:pt x="666956" y="16867"/>
                </a:lnTo>
                <a:lnTo>
                  <a:pt x="669578" y="18635"/>
                </a:lnTo>
                <a:lnTo>
                  <a:pt x="672337" y="22727"/>
                </a:lnTo>
                <a:lnTo>
                  <a:pt x="672339" y="22728"/>
                </a:lnTo>
                <a:lnTo>
                  <a:pt x="669579" y="18635"/>
                </a:lnTo>
                <a:lnTo>
                  <a:pt x="666957" y="16867"/>
                </a:lnTo>
                <a:lnTo>
                  <a:pt x="692182" y="32218"/>
                </a:lnTo>
                <a:lnTo>
                  <a:pt x="703770" y="37760"/>
                </a:lnTo>
                <a:lnTo>
                  <a:pt x="706453" y="40903"/>
                </a:lnTo>
                <a:lnTo>
                  <a:pt x="723028" y="50990"/>
                </a:lnTo>
                <a:cubicBezTo>
                  <a:pt x="1115601" y="316665"/>
                  <a:pt x="1437579" y="679068"/>
                  <a:pt x="1654884" y="1104059"/>
                </a:cubicBezTo>
                <a:lnTo>
                  <a:pt x="1717391" y="1238183"/>
                </a:lnTo>
                <a:lnTo>
                  <a:pt x="1713206" y="1231976"/>
                </a:lnTo>
                <a:lnTo>
                  <a:pt x="1694846" y="1219597"/>
                </a:lnTo>
                <a:lnTo>
                  <a:pt x="1694846" y="1219598"/>
                </a:lnTo>
                <a:lnTo>
                  <a:pt x="1713205" y="1231976"/>
                </a:lnTo>
                <a:lnTo>
                  <a:pt x="1717390" y="1238183"/>
                </a:lnTo>
                <a:lnTo>
                  <a:pt x="1729071" y="1263247"/>
                </a:lnTo>
                <a:lnTo>
                  <a:pt x="1731840" y="1276964"/>
                </a:lnTo>
                <a:cubicBezTo>
                  <a:pt x="1731840" y="1294533"/>
                  <a:pt x="1724719" y="1310439"/>
                  <a:pt x="1713205" y="1321952"/>
                </a:cubicBezTo>
                <a:lnTo>
                  <a:pt x="1694215" y="1334756"/>
                </a:lnTo>
                <a:lnTo>
                  <a:pt x="1690695" y="1336049"/>
                </a:lnTo>
                <a:lnTo>
                  <a:pt x="1668218" y="1340587"/>
                </a:lnTo>
                <a:lnTo>
                  <a:pt x="1690696" y="1336049"/>
                </a:lnTo>
                <a:lnTo>
                  <a:pt x="631186" y="1725172"/>
                </a:lnTo>
                <a:lnTo>
                  <a:pt x="603204" y="1735449"/>
                </a:lnTo>
                <a:lnTo>
                  <a:pt x="596624" y="1736777"/>
                </a:lnTo>
                <a:cubicBezTo>
                  <a:pt x="579055" y="1736777"/>
                  <a:pt x="563149" y="1729656"/>
                  <a:pt x="551636" y="1718142"/>
                </a:cubicBezTo>
                <a:lnTo>
                  <a:pt x="539742" y="1700501"/>
                </a:lnTo>
                <a:lnTo>
                  <a:pt x="537638" y="1696119"/>
                </a:lnTo>
                <a:lnTo>
                  <a:pt x="513285" y="1645408"/>
                </a:lnTo>
                <a:cubicBezTo>
                  <a:pt x="423867" y="1480289"/>
                  <a:pt x="305479" y="1333247"/>
                  <a:pt x="164965" y="1211146"/>
                </a:cubicBezTo>
                <a:lnTo>
                  <a:pt x="57318" y="1128366"/>
                </a:lnTo>
                <a:lnTo>
                  <a:pt x="48926" y="1123611"/>
                </a:lnTo>
                <a:lnTo>
                  <a:pt x="47984" y="1121189"/>
                </a:lnTo>
                <a:lnTo>
                  <a:pt x="39333" y="1114536"/>
                </a:lnTo>
                <a:lnTo>
                  <a:pt x="17328" y="1097614"/>
                </a:lnTo>
                <a:lnTo>
                  <a:pt x="15895" y="1096741"/>
                </a:lnTo>
                <a:lnTo>
                  <a:pt x="5000" y="1080582"/>
                </a:lnTo>
                <a:cubicBezTo>
                  <a:pt x="1780" y="1072970"/>
                  <a:pt x="0" y="1064602"/>
                  <a:pt x="0" y="1055817"/>
                </a:cubicBezTo>
                <a:lnTo>
                  <a:pt x="4917" y="1031461"/>
                </a:lnTo>
                <a:lnTo>
                  <a:pt x="5926" y="1029679"/>
                </a:lnTo>
                <a:lnTo>
                  <a:pt x="565669" y="40336"/>
                </a:lnTo>
                <a:lnTo>
                  <a:pt x="565669" y="40333"/>
                </a:lnTo>
                <a:lnTo>
                  <a:pt x="565967" y="38858"/>
                </a:lnTo>
                <a:lnTo>
                  <a:pt x="569303" y="33910"/>
                </a:lnTo>
                <a:lnTo>
                  <a:pt x="579602" y="18635"/>
                </a:lnTo>
                <a:cubicBezTo>
                  <a:pt x="591115" y="7121"/>
                  <a:pt x="607021" y="0"/>
                  <a:pt x="624590" y="0"/>
                </a:cubicBezTo>
                <a:close/>
              </a:path>
            </a:pathLst>
          </a:cu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3" name="圆: 空心 12"/>
          <p:cNvSpPr>
            <a:spLocks noChangeAspect="1"/>
          </p:cNvSpPr>
          <p:nvPr>
            <p:custDataLst>
              <p:tags r:id="rId9"/>
            </p:custDataLst>
          </p:nvPr>
        </p:nvSpPr>
        <p:spPr>
          <a:xfrm>
            <a:off x="808990" y="2285683"/>
            <a:ext cx="2556425" cy="2556424"/>
          </a:xfrm>
          <a:prstGeom prst="donut">
            <a:avLst>
              <a:gd name="adj" fmla="val 5306"/>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sz="2800" b="1">
                <a:solidFill>
                  <a:schemeClr val="tx1"/>
                </a:solidFill>
                <a:latin typeface="+mn-ea"/>
                <a:cs typeface="+mn-ea"/>
                <a:sym typeface="+mn-ea"/>
              </a:rPr>
              <a:t>单击此处添加标题</a:t>
            </a:r>
            <a:endParaRPr lang="zh-CN" altLang="en-US" sz="2800" b="1" dirty="0">
              <a:solidFill>
                <a:schemeClr val="tx1"/>
              </a:solidFill>
              <a:latin typeface="+mn-ea"/>
              <a:cs typeface="+mn-ea"/>
              <a:sym typeface="+mn-ea"/>
            </a:endParaRPr>
          </a:p>
        </p:txBody>
      </p:sp>
      <p:sp>
        <p:nvSpPr>
          <p:cNvPr id="192" name="任意多边形: 形状 191"/>
          <p:cNvSpPr/>
          <p:nvPr>
            <p:custDataLst>
              <p:tags r:id="rId10"/>
            </p:custDataLst>
          </p:nvPr>
        </p:nvSpPr>
        <p:spPr>
          <a:xfrm>
            <a:off x="3480435" y="1985328"/>
            <a:ext cx="380009" cy="379564"/>
          </a:xfrm>
          <a:custGeom>
            <a:avLst/>
            <a:gdLst>
              <a:gd name="connsiteX0" fmla="*/ 199303 w 258151"/>
              <a:gd name="connsiteY0" fmla="*/ 2610 h 324018"/>
              <a:gd name="connsiteX1" fmla="*/ 187136 w 258151"/>
              <a:gd name="connsiteY1" fmla="*/ 802 h 324018"/>
              <a:gd name="connsiteX2" fmla="*/ 6791 w 258151"/>
              <a:gd name="connsiteY2" fmla="*/ 70410 h 324018"/>
              <a:gd name="connsiteX3" fmla="*/ 223 w 258151"/>
              <a:gd name="connsiteY3" fmla="*/ 80021 h 324018"/>
              <a:gd name="connsiteX4" fmla="*/ 90 w 258151"/>
              <a:gd name="connsiteY4" fmla="*/ 317100 h 324018"/>
              <a:gd name="connsiteX5" fmla="*/ 7144 w 258151"/>
              <a:gd name="connsiteY5" fmla="*/ 324153 h 324018"/>
              <a:gd name="connsiteX6" fmla="*/ 251189 w 258151"/>
              <a:gd name="connsiteY6" fmla="*/ 324153 h 324018"/>
              <a:gd name="connsiteX7" fmla="*/ 258242 w 258151"/>
              <a:gd name="connsiteY7" fmla="*/ 317100 h 324018"/>
              <a:gd name="connsiteX8" fmla="*/ 258242 w 258151"/>
              <a:gd name="connsiteY8" fmla="*/ 55466 h 324018"/>
              <a:gd name="connsiteX9" fmla="*/ 252688 w 258151"/>
              <a:gd name="connsiteY9" fmla="*/ 44092 h 324018"/>
              <a:gd name="connsiteX10" fmla="*/ 199303 w 258151"/>
              <a:gd name="connsiteY10" fmla="*/ 2610 h 324018"/>
              <a:gd name="connsiteX11" fmla="*/ 160950 w 258151"/>
              <a:gd name="connsiteY11" fmla="*/ 213856 h 324018"/>
              <a:gd name="connsiteX12" fmla="*/ 154117 w 258151"/>
              <a:gd name="connsiteY12" fmla="*/ 222585 h 324018"/>
              <a:gd name="connsiteX13" fmla="*/ 52770 w 258151"/>
              <a:gd name="connsiteY13" fmla="*/ 247272 h 324018"/>
              <a:gd name="connsiteX14" fmla="*/ 45937 w 258151"/>
              <a:gd name="connsiteY14" fmla="*/ 241895 h 324018"/>
              <a:gd name="connsiteX15" fmla="*/ 45937 w 258151"/>
              <a:gd name="connsiteY15" fmla="*/ 231578 h 324018"/>
              <a:gd name="connsiteX16" fmla="*/ 52770 w 258151"/>
              <a:gd name="connsiteY16" fmla="*/ 222849 h 324018"/>
              <a:gd name="connsiteX17" fmla="*/ 154117 w 258151"/>
              <a:gd name="connsiteY17" fmla="*/ 198163 h 324018"/>
              <a:gd name="connsiteX18" fmla="*/ 160950 w 258151"/>
              <a:gd name="connsiteY18" fmla="*/ 203541 h 324018"/>
              <a:gd name="connsiteX19" fmla="*/ 160950 w 258151"/>
              <a:gd name="connsiteY19" fmla="*/ 213856 h 324018"/>
              <a:gd name="connsiteX20" fmla="*/ 160950 w 258151"/>
              <a:gd name="connsiteY20" fmla="*/ 165013 h 324018"/>
              <a:gd name="connsiteX21" fmla="*/ 154117 w 258151"/>
              <a:gd name="connsiteY21" fmla="*/ 173741 h 324018"/>
              <a:gd name="connsiteX22" fmla="*/ 52770 w 258151"/>
              <a:gd name="connsiteY22" fmla="*/ 198428 h 324018"/>
              <a:gd name="connsiteX23" fmla="*/ 45937 w 258151"/>
              <a:gd name="connsiteY23" fmla="*/ 193050 h 324018"/>
              <a:gd name="connsiteX24" fmla="*/ 45937 w 258151"/>
              <a:gd name="connsiteY24" fmla="*/ 182734 h 324018"/>
              <a:gd name="connsiteX25" fmla="*/ 52770 w 258151"/>
              <a:gd name="connsiteY25" fmla="*/ 174006 h 324018"/>
              <a:gd name="connsiteX26" fmla="*/ 154117 w 258151"/>
              <a:gd name="connsiteY26" fmla="*/ 149320 h 324018"/>
              <a:gd name="connsiteX27" fmla="*/ 160950 w 258151"/>
              <a:gd name="connsiteY27" fmla="*/ 154697 h 324018"/>
              <a:gd name="connsiteX28" fmla="*/ 160950 w 258151"/>
              <a:gd name="connsiteY28" fmla="*/ 165013 h 324018"/>
              <a:gd name="connsiteX29" fmla="*/ 160950 w 258151"/>
              <a:gd name="connsiteY29" fmla="*/ 116169 h 324018"/>
              <a:gd name="connsiteX30" fmla="*/ 154117 w 258151"/>
              <a:gd name="connsiteY30" fmla="*/ 124897 h 324018"/>
              <a:gd name="connsiteX31" fmla="*/ 52770 w 258151"/>
              <a:gd name="connsiteY31" fmla="*/ 149583 h 324018"/>
              <a:gd name="connsiteX32" fmla="*/ 45937 w 258151"/>
              <a:gd name="connsiteY32" fmla="*/ 144205 h 324018"/>
              <a:gd name="connsiteX33" fmla="*/ 45937 w 258151"/>
              <a:gd name="connsiteY33" fmla="*/ 133890 h 324018"/>
              <a:gd name="connsiteX34" fmla="*/ 52770 w 258151"/>
              <a:gd name="connsiteY34" fmla="*/ 125161 h 324018"/>
              <a:gd name="connsiteX35" fmla="*/ 154117 w 258151"/>
              <a:gd name="connsiteY35" fmla="*/ 100474 h 324018"/>
              <a:gd name="connsiteX36" fmla="*/ 160950 w 258151"/>
              <a:gd name="connsiteY36" fmla="*/ 105853 h 324018"/>
              <a:gd name="connsiteX37" fmla="*/ 160950 w 258151"/>
              <a:gd name="connsiteY37" fmla="*/ 116169 h 32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98" h="598">
                <a:moveTo>
                  <a:pt x="277" y="407"/>
                </a:moveTo>
                <a:cubicBezTo>
                  <a:pt x="277" y="407"/>
                  <a:pt x="276" y="407"/>
                  <a:pt x="275" y="407"/>
                </a:cubicBezTo>
                <a:lnTo>
                  <a:pt x="122" y="445"/>
                </a:lnTo>
                <a:cubicBezTo>
                  <a:pt x="116" y="446"/>
                  <a:pt x="112" y="452"/>
                  <a:pt x="112" y="458"/>
                </a:cubicBezTo>
                <a:lnTo>
                  <a:pt x="112" y="473"/>
                </a:lnTo>
                <a:cubicBezTo>
                  <a:pt x="112" y="479"/>
                  <a:pt x="116" y="483"/>
                  <a:pt x="122" y="482"/>
                </a:cubicBezTo>
                <a:lnTo>
                  <a:pt x="275" y="444"/>
                </a:lnTo>
                <a:cubicBezTo>
                  <a:pt x="281" y="443"/>
                  <a:pt x="286" y="437"/>
                  <a:pt x="286" y="431"/>
                </a:cubicBezTo>
                <a:lnTo>
                  <a:pt x="286" y="415"/>
                </a:lnTo>
                <a:lnTo>
                  <a:pt x="285" y="412"/>
                </a:lnTo>
                <a:lnTo>
                  <a:pt x="285" y="412"/>
                </a:lnTo>
                <a:lnTo>
                  <a:pt x="284" y="411"/>
                </a:lnTo>
                <a:lnTo>
                  <a:pt x="283" y="409"/>
                </a:lnTo>
                <a:lnTo>
                  <a:pt x="281" y="408"/>
                </a:lnTo>
                <a:lnTo>
                  <a:pt x="280" y="408"/>
                </a:lnTo>
                <a:lnTo>
                  <a:pt x="277" y="407"/>
                </a:lnTo>
                <a:close/>
                <a:moveTo>
                  <a:pt x="277" y="333"/>
                </a:moveTo>
                <a:cubicBezTo>
                  <a:pt x="277" y="333"/>
                  <a:pt x="276" y="333"/>
                  <a:pt x="275" y="334"/>
                </a:cubicBezTo>
                <a:lnTo>
                  <a:pt x="122" y="371"/>
                </a:lnTo>
                <a:cubicBezTo>
                  <a:pt x="116" y="372"/>
                  <a:pt x="112" y="378"/>
                  <a:pt x="112" y="384"/>
                </a:cubicBezTo>
                <a:lnTo>
                  <a:pt x="112" y="400"/>
                </a:lnTo>
                <a:cubicBezTo>
                  <a:pt x="112" y="405"/>
                  <a:pt x="116" y="409"/>
                  <a:pt x="122" y="408"/>
                </a:cubicBezTo>
                <a:lnTo>
                  <a:pt x="275" y="370"/>
                </a:lnTo>
                <a:cubicBezTo>
                  <a:pt x="281" y="369"/>
                  <a:pt x="286" y="363"/>
                  <a:pt x="286" y="357"/>
                </a:cubicBezTo>
                <a:lnTo>
                  <a:pt x="286" y="342"/>
                </a:lnTo>
                <a:lnTo>
                  <a:pt x="285" y="338"/>
                </a:lnTo>
                <a:lnTo>
                  <a:pt x="285" y="338"/>
                </a:lnTo>
                <a:lnTo>
                  <a:pt x="284" y="337"/>
                </a:lnTo>
                <a:lnTo>
                  <a:pt x="283" y="335"/>
                </a:lnTo>
                <a:lnTo>
                  <a:pt x="281" y="334"/>
                </a:lnTo>
                <a:lnTo>
                  <a:pt x="280" y="334"/>
                </a:lnTo>
                <a:lnTo>
                  <a:pt x="277" y="333"/>
                </a:lnTo>
                <a:close/>
                <a:moveTo>
                  <a:pt x="277" y="259"/>
                </a:moveTo>
                <a:cubicBezTo>
                  <a:pt x="277" y="259"/>
                  <a:pt x="276" y="260"/>
                  <a:pt x="275" y="260"/>
                </a:cubicBezTo>
                <a:lnTo>
                  <a:pt x="122" y="297"/>
                </a:lnTo>
                <a:cubicBezTo>
                  <a:pt x="116" y="298"/>
                  <a:pt x="112" y="304"/>
                  <a:pt x="112" y="310"/>
                </a:cubicBezTo>
                <a:lnTo>
                  <a:pt x="112" y="326"/>
                </a:lnTo>
                <a:cubicBezTo>
                  <a:pt x="112" y="332"/>
                  <a:pt x="116" y="335"/>
                  <a:pt x="122" y="334"/>
                </a:cubicBezTo>
                <a:lnTo>
                  <a:pt x="275" y="297"/>
                </a:lnTo>
                <a:cubicBezTo>
                  <a:pt x="281" y="295"/>
                  <a:pt x="286" y="289"/>
                  <a:pt x="286" y="283"/>
                </a:cubicBezTo>
                <a:lnTo>
                  <a:pt x="286" y="268"/>
                </a:lnTo>
                <a:lnTo>
                  <a:pt x="285" y="265"/>
                </a:lnTo>
                <a:lnTo>
                  <a:pt x="285" y="264"/>
                </a:lnTo>
                <a:lnTo>
                  <a:pt x="284" y="263"/>
                </a:lnTo>
                <a:lnTo>
                  <a:pt x="283" y="261"/>
                </a:lnTo>
                <a:lnTo>
                  <a:pt x="281" y="260"/>
                </a:lnTo>
                <a:lnTo>
                  <a:pt x="280" y="260"/>
                </a:lnTo>
                <a:lnTo>
                  <a:pt x="277" y="259"/>
                </a:lnTo>
                <a:close/>
                <a:moveTo>
                  <a:pt x="330" y="108"/>
                </a:moveTo>
                <a:lnTo>
                  <a:pt x="330" y="108"/>
                </a:lnTo>
                <a:lnTo>
                  <a:pt x="330" y="108"/>
                </a:lnTo>
                <a:cubicBezTo>
                  <a:pt x="331" y="108"/>
                  <a:pt x="332" y="108"/>
                  <a:pt x="333" y="108"/>
                </a:cubicBezTo>
                <a:lnTo>
                  <a:pt x="334" y="108"/>
                </a:lnTo>
                <a:lnTo>
                  <a:pt x="335" y="108"/>
                </a:lnTo>
                <a:lnTo>
                  <a:pt x="335" y="109"/>
                </a:lnTo>
                <a:lnTo>
                  <a:pt x="337" y="109"/>
                </a:lnTo>
                <a:lnTo>
                  <a:pt x="339" y="109"/>
                </a:lnTo>
                <a:lnTo>
                  <a:pt x="339" y="110"/>
                </a:lnTo>
                <a:lnTo>
                  <a:pt x="340" y="110"/>
                </a:lnTo>
                <a:lnTo>
                  <a:pt x="341" y="110"/>
                </a:lnTo>
                <a:cubicBezTo>
                  <a:pt x="342" y="111"/>
                  <a:pt x="343" y="111"/>
                  <a:pt x="344" y="112"/>
                </a:cubicBezTo>
                <a:lnTo>
                  <a:pt x="424" y="175"/>
                </a:lnTo>
                <a:cubicBezTo>
                  <a:pt x="429" y="178"/>
                  <a:pt x="433" y="186"/>
                  <a:pt x="433" y="192"/>
                </a:cubicBezTo>
                <a:lnTo>
                  <a:pt x="433" y="587"/>
                </a:lnTo>
                <a:cubicBezTo>
                  <a:pt x="433" y="593"/>
                  <a:pt x="428" y="598"/>
                  <a:pt x="422" y="598"/>
                </a:cubicBezTo>
                <a:lnTo>
                  <a:pt x="53" y="598"/>
                </a:lnTo>
                <a:lnTo>
                  <a:pt x="53" y="598"/>
                </a:lnTo>
                <a:lnTo>
                  <a:pt x="21" y="598"/>
                </a:lnTo>
                <a:cubicBezTo>
                  <a:pt x="10" y="598"/>
                  <a:pt x="0" y="588"/>
                  <a:pt x="0" y="576"/>
                </a:cubicBezTo>
                <a:cubicBezTo>
                  <a:pt x="0" y="565"/>
                  <a:pt x="10" y="555"/>
                  <a:pt x="21" y="555"/>
                </a:cubicBezTo>
                <a:lnTo>
                  <a:pt x="42" y="555"/>
                </a:lnTo>
                <a:lnTo>
                  <a:pt x="43" y="229"/>
                </a:lnTo>
                <a:cubicBezTo>
                  <a:pt x="43" y="223"/>
                  <a:pt x="47" y="216"/>
                  <a:pt x="53" y="214"/>
                </a:cubicBezTo>
                <a:lnTo>
                  <a:pt x="325" y="109"/>
                </a:lnTo>
                <a:cubicBezTo>
                  <a:pt x="326" y="109"/>
                  <a:pt x="328" y="108"/>
                  <a:pt x="330" y="108"/>
                </a:cubicBezTo>
                <a:close/>
                <a:moveTo>
                  <a:pt x="413" y="0"/>
                </a:moveTo>
                <a:cubicBezTo>
                  <a:pt x="418" y="0"/>
                  <a:pt x="424" y="1"/>
                  <a:pt x="427" y="4"/>
                </a:cubicBezTo>
                <a:lnTo>
                  <a:pt x="509" y="64"/>
                </a:lnTo>
                <a:cubicBezTo>
                  <a:pt x="514" y="67"/>
                  <a:pt x="518" y="74"/>
                  <a:pt x="518" y="80"/>
                </a:cubicBezTo>
                <a:lnTo>
                  <a:pt x="518" y="546"/>
                </a:lnTo>
                <a:cubicBezTo>
                  <a:pt x="518" y="552"/>
                  <a:pt x="523" y="556"/>
                  <a:pt x="528" y="556"/>
                </a:cubicBezTo>
                <a:lnTo>
                  <a:pt x="568" y="556"/>
                </a:lnTo>
                <a:cubicBezTo>
                  <a:pt x="569" y="556"/>
                  <a:pt x="570" y="556"/>
                  <a:pt x="572" y="557"/>
                </a:cubicBezTo>
                <a:cubicBezTo>
                  <a:pt x="573" y="556"/>
                  <a:pt x="575" y="556"/>
                  <a:pt x="577" y="556"/>
                </a:cubicBezTo>
                <a:cubicBezTo>
                  <a:pt x="589" y="556"/>
                  <a:pt x="598" y="566"/>
                  <a:pt x="598" y="577"/>
                </a:cubicBezTo>
                <a:cubicBezTo>
                  <a:pt x="598" y="588"/>
                  <a:pt x="589" y="598"/>
                  <a:pt x="577" y="598"/>
                </a:cubicBezTo>
                <a:cubicBezTo>
                  <a:pt x="575" y="598"/>
                  <a:pt x="573" y="597"/>
                  <a:pt x="571" y="597"/>
                </a:cubicBezTo>
                <a:cubicBezTo>
                  <a:pt x="570" y="597"/>
                  <a:pt x="569" y="598"/>
                  <a:pt x="568" y="598"/>
                </a:cubicBezTo>
                <a:lnTo>
                  <a:pt x="486" y="598"/>
                </a:lnTo>
                <a:cubicBezTo>
                  <a:pt x="480" y="598"/>
                  <a:pt x="475" y="593"/>
                  <a:pt x="475" y="587"/>
                </a:cubicBezTo>
                <a:lnTo>
                  <a:pt x="475" y="101"/>
                </a:lnTo>
                <a:cubicBezTo>
                  <a:pt x="475" y="95"/>
                  <a:pt x="471" y="88"/>
                  <a:pt x="467" y="84"/>
                </a:cubicBezTo>
                <a:lnTo>
                  <a:pt x="420" y="50"/>
                </a:lnTo>
                <a:cubicBezTo>
                  <a:pt x="415" y="47"/>
                  <a:pt x="407" y="45"/>
                  <a:pt x="401" y="47"/>
                </a:cubicBezTo>
                <a:lnTo>
                  <a:pt x="201" y="98"/>
                </a:lnTo>
                <a:cubicBezTo>
                  <a:pt x="196" y="100"/>
                  <a:pt x="192" y="105"/>
                  <a:pt x="191" y="110"/>
                </a:cubicBezTo>
                <a:lnTo>
                  <a:pt x="191" y="131"/>
                </a:lnTo>
                <a:cubicBezTo>
                  <a:pt x="191" y="143"/>
                  <a:pt x="182" y="152"/>
                  <a:pt x="170" y="152"/>
                </a:cubicBezTo>
                <a:cubicBezTo>
                  <a:pt x="158" y="152"/>
                  <a:pt x="149" y="143"/>
                  <a:pt x="149" y="131"/>
                </a:cubicBezTo>
                <a:lnTo>
                  <a:pt x="148" y="131"/>
                </a:lnTo>
                <a:lnTo>
                  <a:pt x="148" y="82"/>
                </a:lnTo>
                <a:cubicBezTo>
                  <a:pt x="148" y="76"/>
                  <a:pt x="153" y="70"/>
                  <a:pt x="159" y="68"/>
                </a:cubicBezTo>
                <a:lnTo>
                  <a:pt x="409" y="1"/>
                </a:lnTo>
                <a:cubicBezTo>
                  <a:pt x="410" y="0"/>
                  <a:pt x="412" y="0"/>
                  <a:pt x="413" y="0"/>
                </a:cubicBezTo>
                <a:close/>
              </a:path>
            </a:pathLst>
          </a:custGeom>
          <a:solidFill>
            <a:srgbClr val="FFFFFF"/>
          </a:solidFill>
          <a:ln w="13907" cap="flat">
            <a:noFill/>
            <a:prstDash val="solid"/>
            <a:miter/>
          </a:ln>
        </p:spPr>
        <p:txBody>
          <a:bodyPr wrap="square" rtlCol="0" anchor="ctr">
            <a:noAutofit/>
          </a:bodyPr>
          <a:p>
            <a:endParaRPr lang="zh-CN" altLang="en-US"/>
          </a:p>
        </p:txBody>
      </p:sp>
      <p:sp>
        <p:nvSpPr>
          <p:cNvPr id="195" name="图片 72" descr="343439383331313b343532303031393bd2b5bca8b9dcc0ed"/>
          <p:cNvSpPr/>
          <p:nvPr>
            <p:custDataLst>
              <p:tags r:id="rId11"/>
            </p:custDataLst>
          </p:nvPr>
        </p:nvSpPr>
        <p:spPr>
          <a:xfrm>
            <a:off x="4005580" y="3401378"/>
            <a:ext cx="345462" cy="320706"/>
          </a:xfrm>
          <a:custGeom>
            <a:avLst/>
            <a:gdLst>
              <a:gd name="connsiteX0" fmla="*/ 317870 w 359999"/>
              <a:gd name="connsiteY0" fmla="*/ 115 h 334202"/>
              <a:gd name="connsiteX1" fmla="*/ 41440 w 359999"/>
              <a:gd name="connsiteY1" fmla="*/ 115 h 334202"/>
              <a:gd name="connsiteX2" fmla="*/ 114 w 359999"/>
              <a:gd name="connsiteY2" fmla="*/ 41775 h 334202"/>
              <a:gd name="connsiteX3" fmla="*/ 114 w 359999"/>
              <a:gd name="connsiteY3" fmla="*/ 221374 h 334202"/>
              <a:gd name="connsiteX4" fmla="*/ 41440 w 359999"/>
              <a:gd name="connsiteY4" fmla="*/ 263033 h 334202"/>
              <a:gd name="connsiteX5" fmla="*/ 145217 w 359999"/>
              <a:gd name="connsiteY5" fmla="*/ 263033 h 334202"/>
              <a:gd name="connsiteX6" fmla="*/ 145217 w 359999"/>
              <a:gd name="connsiteY6" fmla="*/ 313950 h 334202"/>
              <a:gd name="connsiteX7" fmla="*/ 88277 w 359999"/>
              <a:gd name="connsiteY7" fmla="*/ 313950 h 334202"/>
              <a:gd name="connsiteX8" fmla="*/ 78175 w 359999"/>
              <a:gd name="connsiteY8" fmla="*/ 324133 h 334202"/>
              <a:gd name="connsiteX9" fmla="*/ 88277 w 359999"/>
              <a:gd name="connsiteY9" fmla="*/ 334317 h 334202"/>
              <a:gd name="connsiteX10" fmla="*/ 263686 w 359999"/>
              <a:gd name="connsiteY10" fmla="*/ 334317 h 334202"/>
              <a:gd name="connsiteX11" fmla="*/ 273788 w 359999"/>
              <a:gd name="connsiteY11" fmla="*/ 324133 h 334202"/>
              <a:gd name="connsiteX12" fmla="*/ 263686 w 359999"/>
              <a:gd name="connsiteY12" fmla="*/ 313950 h 334202"/>
              <a:gd name="connsiteX13" fmla="*/ 207666 w 359999"/>
              <a:gd name="connsiteY13" fmla="*/ 313950 h 334202"/>
              <a:gd name="connsiteX14" fmla="*/ 207666 w 359999"/>
              <a:gd name="connsiteY14" fmla="*/ 263033 h 334202"/>
              <a:gd name="connsiteX15" fmla="*/ 318787 w 359999"/>
              <a:gd name="connsiteY15" fmla="*/ 263033 h 334202"/>
              <a:gd name="connsiteX16" fmla="*/ 360114 w 359999"/>
              <a:gd name="connsiteY16" fmla="*/ 221374 h 334202"/>
              <a:gd name="connsiteX17" fmla="*/ 360114 w 359999"/>
              <a:gd name="connsiteY17" fmla="*/ 41775 h 334202"/>
              <a:gd name="connsiteX18" fmla="*/ 317870 w 359999"/>
              <a:gd name="connsiteY18" fmla="*/ 115 h 334202"/>
              <a:gd name="connsiteX19" fmla="*/ 299501 w 359999"/>
              <a:gd name="connsiteY19" fmla="*/ 62141 h 334202"/>
              <a:gd name="connsiteX20" fmla="*/ 299501 w 359999"/>
              <a:gd name="connsiteY20" fmla="*/ 62141 h 334202"/>
              <a:gd name="connsiteX21" fmla="*/ 299501 w 359999"/>
              <a:gd name="connsiteY21" fmla="*/ 63067 h 334202"/>
              <a:gd name="connsiteX22" fmla="*/ 196645 w 359999"/>
              <a:gd name="connsiteY22" fmla="*/ 201007 h 334202"/>
              <a:gd name="connsiteX23" fmla="*/ 193890 w 359999"/>
              <a:gd name="connsiteY23" fmla="*/ 199155 h 334202"/>
              <a:gd name="connsiteX24" fmla="*/ 113073 w 359999"/>
              <a:gd name="connsiteY24" fmla="*/ 139906 h 334202"/>
              <a:gd name="connsiteX25" fmla="*/ 84604 w 359999"/>
              <a:gd name="connsiteY25" fmla="*/ 176937 h 334202"/>
              <a:gd name="connsiteX26" fmla="*/ 71747 w 359999"/>
              <a:gd name="connsiteY26" fmla="*/ 181565 h 334202"/>
              <a:gd name="connsiteX27" fmla="*/ 65318 w 359999"/>
              <a:gd name="connsiteY27" fmla="*/ 167679 h 334202"/>
              <a:gd name="connsiteX28" fmla="*/ 66236 w 359999"/>
              <a:gd name="connsiteY28" fmla="*/ 165827 h 334202"/>
              <a:gd name="connsiteX29" fmla="*/ 104808 w 359999"/>
              <a:gd name="connsiteY29" fmla="*/ 114910 h 334202"/>
              <a:gd name="connsiteX30" fmla="*/ 108482 w 359999"/>
              <a:gd name="connsiteY30" fmla="*/ 110281 h 334202"/>
              <a:gd name="connsiteX31" fmla="*/ 192053 w 359999"/>
              <a:gd name="connsiteY31" fmla="*/ 172308 h 334202"/>
              <a:gd name="connsiteX32" fmla="*/ 282972 w 359999"/>
              <a:gd name="connsiteY32" fmla="*/ 51032 h 334202"/>
              <a:gd name="connsiteX33" fmla="*/ 293991 w 359999"/>
              <a:gd name="connsiteY33" fmla="*/ 49180 h 334202"/>
              <a:gd name="connsiteX34" fmla="*/ 299501 w 359999"/>
              <a:gd name="connsiteY34" fmla="*/ 62141 h 334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9999" h="334202">
                <a:moveTo>
                  <a:pt x="317870" y="115"/>
                </a:moveTo>
                <a:lnTo>
                  <a:pt x="41440" y="115"/>
                </a:lnTo>
                <a:cubicBezTo>
                  <a:pt x="18481" y="115"/>
                  <a:pt x="114" y="18630"/>
                  <a:pt x="114" y="41775"/>
                </a:cubicBezTo>
                <a:lnTo>
                  <a:pt x="114" y="221374"/>
                </a:lnTo>
                <a:cubicBezTo>
                  <a:pt x="114" y="244518"/>
                  <a:pt x="18481" y="263033"/>
                  <a:pt x="41440" y="263033"/>
                </a:cubicBezTo>
                <a:lnTo>
                  <a:pt x="145217" y="263033"/>
                </a:lnTo>
                <a:lnTo>
                  <a:pt x="145217" y="313950"/>
                </a:lnTo>
                <a:lnTo>
                  <a:pt x="88277" y="313950"/>
                </a:lnTo>
                <a:cubicBezTo>
                  <a:pt x="82767" y="313950"/>
                  <a:pt x="78175" y="318579"/>
                  <a:pt x="78175" y="324133"/>
                </a:cubicBezTo>
                <a:cubicBezTo>
                  <a:pt x="78175" y="329689"/>
                  <a:pt x="82767" y="334317"/>
                  <a:pt x="88277" y="334317"/>
                </a:cubicBezTo>
                <a:lnTo>
                  <a:pt x="263686" y="334317"/>
                </a:lnTo>
                <a:cubicBezTo>
                  <a:pt x="269196" y="334317"/>
                  <a:pt x="273788" y="329689"/>
                  <a:pt x="273788" y="324133"/>
                </a:cubicBezTo>
                <a:cubicBezTo>
                  <a:pt x="273788" y="318579"/>
                  <a:pt x="269196" y="313950"/>
                  <a:pt x="263686" y="313950"/>
                </a:cubicBezTo>
                <a:lnTo>
                  <a:pt x="207666" y="313950"/>
                </a:lnTo>
                <a:lnTo>
                  <a:pt x="207666" y="263033"/>
                </a:lnTo>
                <a:lnTo>
                  <a:pt x="318787" y="263033"/>
                </a:lnTo>
                <a:cubicBezTo>
                  <a:pt x="341747" y="263033"/>
                  <a:pt x="360114" y="244518"/>
                  <a:pt x="360114" y="221374"/>
                </a:cubicBezTo>
                <a:lnTo>
                  <a:pt x="360114" y="41775"/>
                </a:lnTo>
                <a:cubicBezTo>
                  <a:pt x="359195" y="19556"/>
                  <a:pt x="340828" y="115"/>
                  <a:pt x="317870" y="115"/>
                </a:cubicBezTo>
                <a:moveTo>
                  <a:pt x="299501" y="62141"/>
                </a:moveTo>
                <a:cubicBezTo>
                  <a:pt x="299501" y="62141"/>
                  <a:pt x="299501" y="63067"/>
                  <a:pt x="299501" y="62141"/>
                </a:cubicBezTo>
                <a:lnTo>
                  <a:pt x="299501" y="63067"/>
                </a:lnTo>
                <a:lnTo>
                  <a:pt x="196645" y="201007"/>
                </a:lnTo>
                <a:lnTo>
                  <a:pt x="193890" y="199155"/>
                </a:lnTo>
                <a:lnTo>
                  <a:pt x="113073" y="139906"/>
                </a:lnTo>
                <a:lnTo>
                  <a:pt x="84604" y="176937"/>
                </a:lnTo>
                <a:cubicBezTo>
                  <a:pt x="81849" y="181565"/>
                  <a:pt x="76339" y="183417"/>
                  <a:pt x="71747" y="181565"/>
                </a:cubicBezTo>
                <a:cubicBezTo>
                  <a:pt x="66236" y="179714"/>
                  <a:pt x="63481" y="173233"/>
                  <a:pt x="65318" y="167679"/>
                </a:cubicBezTo>
                <a:cubicBezTo>
                  <a:pt x="65318" y="166754"/>
                  <a:pt x="65318" y="166754"/>
                  <a:pt x="66236" y="165827"/>
                </a:cubicBezTo>
                <a:lnTo>
                  <a:pt x="104808" y="114910"/>
                </a:lnTo>
                <a:lnTo>
                  <a:pt x="108482" y="110281"/>
                </a:lnTo>
                <a:lnTo>
                  <a:pt x="192053" y="172308"/>
                </a:lnTo>
                <a:lnTo>
                  <a:pt x="282972" y="51032"/>
                </a:lnTo>
                <a:cubicBezTo>
                  <a:pt x="285727" y="48255"/>
                  <a:pt x="290318" y="47329"/>
                  <a:pt x="293991" y="49180"/>
                </a:cubicBezTo>
                <a:cubicBezTo>
                  <a:pt x="299501" y="51032"/>
                  <a:pt x="302256" y="56587"/>
                  <a:pt x="299501" y="62141"/>
                </a:cubicBezTo>
              </a:path>
            </a:pathLst>
          </a:custGeom>
          <a:solidFill>
            <a:srgbClr val="FFFFFF"/>
          </a:solidFill>
          <a:ln w="12601" cap="flat">
            <a:noFill/>
            <a:prstDash val="solid"/>
            <a:miter/>
          </a:ln>
        </p:spPr>
        <p:txBody>
          <a:bodyPr rtlCol="0" anchor="ctr"/>
          <a:p>
            <a:endParaRPr lang="zh-CN" altLang="en-US"/>
          </a:p>
        </p:txBody>
      </p:sp>
      <p:sp>
        <p:nvSpPr>
          <p:cNvPr id="196" name="图片 140" descr="343439383331313b343532303032343bb7a2b2bcb9dcc0ed"/>
          <p:cNvSpPr/>
          <p:nvPr>
            <p:custDataLst>
              <p:tags r:id="rId12"/>
            </p:custDataLst>
          </p:nvPr>
        </p:nvSpPr>
        <p:spPr>
          <a:xfrm>
            <a:off x="3462655" y="4788853"/>
            <a:ext cx="414554" cy="281305"/>
          </a:xfrm>
          <a:custGeom>
            <a:avLst/>
            <a:gdLst>
              <a:gd name="connsiteX0" fmla="*/ 364418 w 431999"/>
              <a:gd name="connsiteY0" fmla="*/ 128990 h 293142"/>
              <a:gd name="connsiteX1" fmla="*/ 271433 w 431999"/>
              <a:gd name="connsiteY1" fmla="*/ 822 h 293142"/>
              <a:gd name="connsiteX2" fmla="*/ 158294 w 431999"/>
              <a:gd name="connsiteY2" fmla="*/ 75555 h 293142"/>
              <a:gd name="connsiteX3" fmla="*/ 96808 w 431999"/>
              <a:gd name="connsiteY3" fmla="*/ 70853 h 293142"/>
              <a:gd name="connsiteX4" fmla="*/ 70625 w 431999"/>
              <a:gd name="connsiteY4" fmla="*/ 128745 h 293142"/>
              <a:gd name="connsiteX5" fmla="*/ 114 w 431999"/>
              <a:gd name="connsiteY5" fmla="*/ 217722 h 293142"/>
              <a:gd name="connsiteX6" fmla="*/ 76653 w 431999"/>
              <a:gd name="connsiteY6" fmla="*/ 293261 h 293142"/>
              <a:gd name="connsiteX7" fmla="*/ 194678 w 431999"/>
              <a:gd name="connsiteY7" fmla="*/ 293261 h 293142"/>
              <a:gd name="connsiteX8" fmla="*/ 194678 w 431999"/>
              <a:gd name="connsiteY8" fmla="*/ 215091 h 293142"/>
              <a:gd name="connsiteX9" fmla="*/ 157583 w 431999"/>
              <a:gd name="connsiteY9" fmla="*/ 215091 h 293142"/>
              <a:gd name="connsiteX10" fmla="*/ 219964 w 431999"/>
              <a:gd name="connsiteY10" fmla="*/ 145024 h 293142"/>
              <a:gd name="connsiteX11" fmla="*/ 282346 w 431999"/>
              <a:gd name="connsiteY11" fmla="*/ 215091 h 293142"/>
              <a:gd name="connsiteX12" fmla="*/ 245249 w 431999"/>
              <a:gd name="connsiteY12" fmla="*/ 215091 h 293142"/>
              <a:gd name="connsiteX13" fmla="*/ 245249 w 431999"/>
              <a:gd name="connsiteY13" fmla="*/ 293261 h 293142"/>
              <a:gd name="connsiteX14" fmla="*/ 352362 w 431999"/>
              <a:gd name="connsiteY14" fmla="*/ 293261 h 293142"/>
              <a:gd name="connsiteX15" fmla="*/ 431900 w 431999"/>
              <a:gd name="connsiteY15" fmla="*/ 222177 h 293142"/>
              <a:gd name="connsiteX16" fmla="*/ 364418 w 431999"/>
              <a:gd name="connsiteY16" fmla="*/ 128990 h 2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999" h="293142">
                <a:moveTo>
                  <a:pt x="364418" y="128990"/>
                </a:moveTo>
                <a:cubicBezTo>
                  <a:pt x="364418" y="128990"/>
                  <a:pt x="372548" y="13979"/>
                  <a:pt x="271433" y="822"/>
                </a:cubicBezTo>
                <a:cubicBezTo>
                  <a:pt x="184692" y="-8370"/>
                  <a:pt x="158294" y="75555"/>
                  <a:pt x="158294" y="75555"/>
                </a:cubicBezTo>
                <a:cubicBezTo>
                  <a:pt x="158294" y="75555"/>
                  <a:pt x="132049" y="49240"/>
                  <a:pt x="96808" y="70853"/>
                </a:cubicBezTo>
                <a:cubicBezTo>
                  <a:pt x="65030" y="91098"/>
                  <a:pt x="70625" y="128745"/>
                  <a:pt x="70625" y="128745"/>
                </a:cubicBezTo>
                <a:cubicBezTo>
                  <a:pt x="70625" y="128745"/>
                  <a:pt x="114" y="142709"/>
                  <a:pt x="114" y="217722"/>
                </a:cubicBezTo>
                <a:cubicBezTo>
                  <a:pt x="1752" y="292455"/>
                  <a:pt x="76653" y="293261"/>
                  <a:pt x="76653" y="293261"/>
                </a:cubicBezTo>
                <a:lnTo>
                  <a:pt x="194678" y="293261"/>
                </a:lnTo>
                <a:lnTo>
                  <a:pt x="194678" y="215091"/>
                </a:lnTo>
                <a:lnTo>
                  <a:pt x="157583" y="215091"/>
                </a:lnTo>
                <a:lnTo>
                  <a:pt x="219964" y="145024"/>
                </a:lnTo>
                <a:lnTo>
                  <a:pt x="282346" y="215091"/>
                </a:lnTo>
                <a:lnTo>
                  <a:pt x="245249" y="215091"/>
                </a:lnTo>
                <a:lnTo>
                  <a:pt x="245249" y="293261"/>
                </a:lnTo>
                <a:lnTo>
                  <a:pt x="352362" y="293261"/>
                </a:lnTo>
                <a:cubicBezTo>
                  <a:pt x="352362" y="293261"/>
                  <a:pt x="422163" y="293261"/>
                  <a:pt x="431900" y="222177"/>
                </a:cubicBezTo>
                <a:cubicBezTo>
                  <a:pt x="436536" y="144288"/>
                  <a:pt x="364418" y="128990"/>
                  <a:pt x="364418" y="128990"/>
                </a:cubicBezTo>
                <a:close/>
              </a:path>
            </a:pathLst>
          </a:custGeom>
          <a:solidFill>
            <a:srgbClr val="FFFFFF"/>
          </a:solidFill>
          <a:ln w="15305" cap="flat">
            <a:noFill/>
            <a:prstDash val="solid"/>
            <a:miter/>
          </a:ln>
        </p:spPr>
        <p:txBody>
          <a:bodyPr rtlCol="0" anchor="ctr"/>
          <a:p>
            <a:endParaRPr lang="zh-CN" altLang="en-US"/>
          </a:p>
        </p:txBody>
      </p:sp>
      <p:sp>
        <p:nvSpPr>
          <p:cNvPr id="7" name="任意多边形: 形状 5"/>
          <p:cNvSpPr/>
          <p:nvPr>
            <p:custDataLst>
              <p:tags r:id="rId13"/>
            </p:custDataLst>
          </p:nvPr>
        </p:nvSpPr>
        <p:spPr>
          <a:xfrm flipV="1">
            <a:off x="4206240" y="5230178"/>
            <a:ext cx="1104900" cy="161925"/>
          </a:xfrm>
          <a:custGeom>
            <a:avLst/>
            <a:gdLst>
              <a:gd name="connsiteX0" fmla="*/ 0 w 1104900"/>
              <a:gd name="connsiteY0" fmla="*/ 161925 h 161925"/>
              <a:gd name="connsiteX1" fmla="*/ 123825 w 1104900"/>
              <a:gd name="connsiteY1" fmla="*/ 0 h 161925"/>
              <a:gd name="connsiteX2" fmla="*/ 1104900 w 1104900"/>
              <a:gd name="connsiteY2" fmla="*/ 0 h 161925"/>
            </a:gdLst>
            <a:ahLst/>
            <a:cxnLst>
              <a:cxn ang="0">
                <a:pos x="connsiteX0" y="connsiteY0"/>
              </a:cxn>
              <a:cxn ang="0">
                <a:pos x="connsiteX1" y="connsiteY1"/>
              </a:cxn>
              <a:cxn ang="0">
                <a:pos x="connsiteX2" y="connsiteY2"/>
              </a:cxn>
            </a:cxnLst>
            <a:rect l="l" t="t" r="r" b="b"/>
            <a:pathLst>
              <a:path w="1104900" h="161925">
                <a:moveTo>
                  <a:pt x="0" y="161925"/>
                </a:moveTo>
                <a:lnTo>
                  <a:pt x="123825" y="0"/>
                </a:lnTo>
                <a:lnTo>
                  <a:pt x="1104900" y="0"/>
                </a:ln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任意多边形: 形状 15"/>
          <p:cNvSpPr/>
          <p:nvPr>
            <p:custDataLst>
              <p:tags r:id="rId14"/>
            </p:custDataLst>
          </p:nvPr>
        </p:nvSpPr>
        <p:spPr>
          <a:xfrm>
            <a:off x="101600" y="862013"/>
            <a:ext cx="3182002" cy="5404499"/>
          </a:xfrm>
          <a:custGeom>
            <a:avLst/>
            <a:gdLst>
              <a:gd name="connsiteX0" fmla="*/ 1978927 w 3182002"/>
              <a:gd name="connsiteY0" fmla="*/ 0 h 5404499"/>
              <a:gd name="connsiteX1" fmla="*/ 3028951 w 3182002"/>
              <a:gd name="connsiteY1" fmla="*/ 212356 h 5404499"/>
              <a:gd name="connsiteX2" fmla="*/ 3142331 w 3182002"/>
              <a:gd name="connsiteY2" fmla="*/ 267069 h 5404499"/>
              <a:gd name="connsiteX3" fmla="*/ 3121947 w 3182002"/>
              <a:gd name="connsiteY3" fmla="*/ 262954 h 5404499"/>
              <a:gd name="connsiteX4" fmla="*/ 3121920 w 3182002"/>
              <a:gd name="connsiteY4" fmla="*/ 262965 h 5404499"/>
              <a:gd name="connsiteX5" fmla="*/ 3114470 w 3182002"/>
              <a:gd name="connsiteY5" fmla="*/ 265241 h 5404499"/>
              <a:gd name="connsiteX6" fmla="*/ 3116427 w 3182002"/>
              <a:gd name="connsiteY6" fmla="*/ 265241 h 5404499"/>
              <a:gd name="connsiteX7" fmla="*/ 3121920 w 3182002"/>
              <a:gd name="connsiteY7" fmla="*/ 262965 h 5404499"/>
              <a:gd name="connsiteX8" fmla="*/ 3121947 w 3182002"/>
              <a:gd name="connsiteY8" fmla="*/ 262957 h 5404499"/>
              <a:gd name="connsiteX9" fmla="*/ 3142331 w 3182002"/>
              <a:gd name="connsiteY9" fmla="*/ 267072 h 5404499"/>
              <a:gd name="connsiteX10" fmla="*/ 3148882 w 3182002"/>
              <a:gd name="connsiteY10" fmla="*/ 270233 h 5404499"/>
              <a:gd name="connsiteX11" fmla="*/ 3163804 w 3182002"/>
              <a:gd name="connsiteY11" fmla="*/ 280294 h 5404499"/>
              <a:gd name="connsiteX12" fmla="*/ 3181141 w 3182002"/>
              <a:gd name="connsiteY12" fmla="*/ 322151 h 5404499"/>
              <a:gd name="connsiteX13" fmla="*/ 3177763 w 3182002"/>
              <a:gd name="connsiteY13" fmla="*/ 338884 h 5404499"/>
              <a:gd name="connsiteX14" fmla="*/ 3163392 w 3182002"/>
              <a:gd name="connsiteY14" fmla="*/ 364285 h 5404499"/>
              <a:gd name="connsiteX15" fmla="*/ 3163390 w 3182002"/>
              <a:gd name="connsiteY15" fmla="*/ 364287 h 5404499"/>
              <a:gd name="connsiteX16" fmla="*/ 2636849 w 3182002"/>
              <a:gd name="connsiteY16" fmla="*/ 1294945 h 5404499"/>
              <a:gd name="connsiteX17" fmla="*/ 2636848 w 3182002"/>
              <a:gd name="connsiteY17" fmla="*/ 1294948 h 5404499"/>
              <a:gd name="connsiteX18" fmla="*/ 2625866 w 3182002"/>
              <a:gd name="connsiteY18" fmla="*/ 1314358 h 5404499"/>
              <a:gd name="connsiteX19" fmla="*/ 2623262 w 3182002"/>
              <a:gd name="connsiteY19" fmla="*/ 1318221 h 5404499"/>
              <a:gd name="connsiteX20" fmla="*/ 2581405 w 3182002"/>
              <a:gd name="connsiteY20" fmla="*/ 1335558 h 5404499"/>
              <a:gd name="connsiteX21" fmla="*/ 2565802 w 3182002"/>
              <a:gd name="connsiteY21" fmla="*/ 1332409 h 5404499"/>
              <a:gd name="connsiteX22" fmla="*/ 2557490 w 3182002"/>
              <a:gd name="connsiteY22" fmla="*/ 1328392 h 5404499"/>
              <a:gd name="connsiteX23" fmla="*/ 2551219 w 3182002"/>
              <a:gd name="connsiteY23" fmla="*/ 1326089 h 5404499"/>
              <a:gd name="connsiteX24" fmla="*/ 2551213 w 3182002"/>
              <a:gd name="connsiteY24" fmla="*/ 1326086 h 5404499"/>
              <a:gd name="connsiteX25" fmla="*/ 2420928 w 3182002"/>
              <a:gd name="connsiteY25" fmla="*/ 1278251 h 5404499"/>
              <a:gd name="connsiteX26" fmla="*/ 1978927 w 3182002"/>
              <a:gd name="connsiteY26" fmla="*/ 1211217 h 5404499"/>
              <a:gd name="connsiteX27" fmla="*/ 492556 w 3182002"/>
              <a:gd name="connsiteY27" fmla="*/ 2702250 h 5404499"/>
              <a:gd name="connsiteX28" fmla="*/ 1978927 w 3182002"/>
              <a:gd name="connsiteY28" fmla="*/ 4193282 h 5404499"/>
              <a:gd name="connsiteX29" fmla="*/ 2420928 w 3182002"/>
              <a:gd name="connsiteY29" fmla="*/ 4126249 h 5404499"/>
              <a:gd name="connsiteX30" fmla="*/ 2552789 w 3182002"/>
              <a:gd name="connsiteY30" fmla="*/ 4077836 h 5404499"/>
              <a:gd name="connsiteX31" fmla="*/ 2539548 w 3182002"/>
              <a:gd name="connsiteY31" fmla="*/ 4086763 h 5404499"/>
              <a:gd name="connsiteX32" fmla="*/ 2526862 w 3182002"/>
              <a:gd name="connsiteY32" fmla="*/ 4105580 h 5404499"/>
              <a:gd name="connsiteX33" fmla="*/ 2526862 w 3182002"/>
              <a:gd name="connsiteY33" fmla="*/ 4105581 h 5404499"/>
              <a:gd name="connsiteX34" fmla="*/ 2539548 w 3182002"/>
              <a:gd name="connsiteY34" fmla="*/ 4086764 h 5404499"/>
              <a:gd name="connsiteX35" fmla="*/ 2552789 w 3182002"/>
              <a:gd name="connsiteY35" fmla="*/ 4077837 h 5404499"/>
              <a:gd name="connsiteX36" fmla="*/ 2557490 w 3182002"/>
              <a:gd name="connsiteY36" fmla="*/ 4076111 h 5404499"/>
              <a:gd name="connsiteX37" fmla="*/ 2564087 w 3182002"/>
              <a:gd name="connsiteY37" fmla="*/ 4072923 h 5404499"/>
              <a:gd name="connsiteX38" fmla="*/ 2581404 w 3182002"/>
              <a:gd name="connsiteY38" fmla="*/ 4069427 h 5404499"/>
              <a:gd name="connsiteX39" fmla="*/ 2623261 w 3182002"/>
              <a:gd name="connsiteY39" fmla="*/ 4086764 h 5404499"/>
              <a:gd name="connsiteX40" fmla="*/ 2624614 w 3182002"/>
              <a:gd name="connsiteY40" fmla="*/ 4088771 h 5404499"/>
              <a:gd name="connsiteX41" fmla="*/ 2636959 w 3182002"/>
              <a:gd name="connsiteY41" fmla="*/ 4110591 h 5404499"/>
              <a:gd name="connsiteX42" fmla="*/ 2640599 w 3182002"/>
              <a:gd name="connsiteY42" fmla="*/ 4128621 h 5404499"/>
              <a:gd name="connsiteX43" fmla="*/ 2640599 w 3182002"/>
              <a:gd name="connsiteY43" fmla="*/ 4128620 h 5404499"/>
              <a:gd name="connsiteX44" fmla="*/ 2636959 w 3182002"/>
              <a:gd name="connsiteY44" fmla="*/ 4110590 h 5404499"/>
              <a:gd name="connsiteX45" fmla="*/ 3165394 w 3182002"/>
              <a:gd name="connsiteY45" fmla="*/ 5044595 h 5404499"/>
              <a:gd name="connsiteX46" fmla="*/ 3165396 w 3182002"/>
              <a:gd name="connsiteY46" fmla="*/ 5044598 h 5404499"/>
              <a:gd name="connsiteX47" fmla="*/ 3177352 w 3182002"/>
              <a:gd name="connsiteY47" fmla="*/ 5062331 h 5404499"/>
              <a:gd name="connsiteX48" fmla="*/ 3178419 w 3182002"/>
              <a:gd name="connsiteY48" fmla="*/ 5067617 h 5404499"/>
              <a:gd name="connsiteX49" fmla="*/ 3178418 w 3182002"/>
              <a:gd name="connsiteY49" fmla="*/ 5067617 h 5404499"/>
              <a:gd name="connsiteX50" fmla="*/ 3182002 w 3182002"/>
              <a:gd name="connsiteY50" fmla="*/ 5085370 h 5404499"/>
              <a:gd name="connsiteX51" fmla="*/ 3177351 w 3182002"/>
              <a:gd name="connsiteY51" fmla="*/ 5108412 h 5404499"/>
              <a:gd name="connsiteX52" fmla="*/ 3165239 w 3182002"/>
              <a:gd name="connsiteY52" fmla="*/ 5126377 h 5404499"/>
              <a:gd name="connsiteX53" fmla="*/ 3130956 w 3182002"/>
              <a:gd name="connsiteY53" fmla="*/ 5142920 h 5404499"/>
              <a:gd name="connsiteX54" fmla="*/ 3028951 w 3182002"/>
              <a:gd name="connsiteY54" fmla="*/ 5192143 h 5404499"/>
              <a:gd name="connsiteX55" fmla="*/ 1978927 w 3182002"/>
              <a:gd name="connsiteY55" fmla="*/ 5404499 h 5404499"/>
              <a:gd name="connsiteX56" fmla="*/ 71444 w 3182002"/>
              <a:gd name="connsiteY56" fmla="*/ 4613029 h 5404499"/>
              <a:gd name="connsiteX57" fmla="*/ 0 w 3182002"/>
              <a:gd name="connsiteY57" fmla="*/ 4534285 h 5404499"/>
              <a:gd name="connsiteX58" fmla="*/ 0 w 3182002"/>
              <a:gd name="connsiteY58" fmla="*/ 870215 h 5404499"/>
              <a:gd name="connsiteX59" fmla="*/ 71444 w 3182002"/>
              <a:gd name="connsiteY59" fmla="*/ 791471 h 5404499"/>
              <a:gd name="connsiteX60" fmla="*/ 1978927 w 3182002"/>
              <a:gd name="connsiteY60" fmla="*/ 0 h 5404499"/>
              <a:gd name="connsiteX61" fmla="*/ 2526361 w 3182002"/>
              <a:gd name="connsiteY61" fmla="*/ 4108065 h 5404499"/>
              <a:gd name="connsiteX62" fmla="*/ 2522210 w 3182002"/>
              <a:gd name="connsiteY62" fmla="*/ 4128620 h 5404499"/>
              <a:gd name="connsiteX63" fmla="*/ 2522210 w 3182002"/>
              <a:gd name="connsiteY63" fmla="*/ 4128621 h 5404499"/>
              <a:gd name="connsiteX64" fmla="*/ 2526361 w 3182002"/>
              <a:gd name="connsiteY64" fmla="*/ 4108065 h 5404499"/>
              <a:gd name="connsiteX65" fmla="*/ 2638946 w 3182002"/>
              <a:gd name="connsiteY65" fmla="*/ 1268175 h 5404499"/>
              <a:gd name="connsiteX66" fmla="*/ 2640599 w 3182002"/>
              <a:gd name="connsiteY66" fmla="*/ 1276363 h 5404499"/>
              <a:gd name="connsiteX67" fmla="*/ 2640599 w 3182002"/>
              <a:gd name="connsiteY67" fmla="*/ 1276362 h 5404499"/>
              <a:gd name="connsiteX68" fmla="*/ 2638946 w 3182002"/>
              <a:gd name="connsiteY68" fmla="*/ 1268175 h 540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182002" h="5404499">
                <a:moveTo>
                  <a:pt x="1978927" y="0"/>
                </a:moveTo>
                <a:cubicBezTo>
                  <a:pt x="2351387" y="0"/>
                  <a:pt x="2706215" y="75615"/>
                  <a:pt x="3028951" y="212356"/>
                </a:cubicBezTo>
                <a:lnTo>
                  <a:pt x="3142331" y="267069"/>
                </a:lnTo>
                <a:lnTo>
                  <a:pt x="3121947" y="262954"/>
                </a:lnTo>
                <a:lnTo>
                  <a:pt x="3121920" y="262965"/>
                </a:lnTo>
                <a:lnTo>
                  <a:pt x="3114470" y="265241"/>
                </a:lnTo>
                <a:lnTo>
                  <a:pt x="3116427" y="265241"/>
                </a:lnTo>
                <a:lnTo>
                  <a:pt x="3121920" y="262965"/>
                </a:lnTo>
                <a:lnTo>
                  <a:pt x="3121947" y="262957"/>
                </a:lnTo>
                <a:lnTo>
                  <a:pt x="3142331" y="267072"/>
                </a:lnTo>
                <a:lnTo>
                  <a:pt x="3148882" y="270233"/>
                </a:lnTo>
                <a:lnTo>
                  <a:pt x="3163804" y="280294"/>
                </a:lnTo>
                <a:cubicBezTo>
                  <a:pt x="3174516" y="291006"/>
                  <a:pt x="3181141" y="305805"/>
                  <a:pt x="3181141" y="322151"/>
                </a:cubicBezTo>
                <a:lnTo>
                  <a:pt x="3177763" y="338884"/>
                </a:lnTo>
                <a:lnTo>
                  <a:pt x="3163392" y="364285"/>
                </a:lnTo>
                <a:lnTo>
                  <a:pt x="3163390" y="364287"/>
                </a:lnTo>
                <a:lnTo>
                  <a:pt x="2636849" y="1294945"/>
                </a:lnTo>
                <a:lnTo>
                  <a:pt x="2636848" y="1294948"/>
                </a:lnTo>
                <a:lnTo>
                  <a:pt x="2625866" y="1314358"/>
                </a:lnTo>
                <a:lnTo>
                  <a:pt x="2623262" y="1318221"/>
                </a:lnTo>
                <a:cubicBezTo>
                  <a:pt x="2612550" y="1328933"/>
                  <a:pt x="2597752" y="1335558"/>
                  <a:pt x="2581405" y="1335558"/>
                </a:cubicBezTo>
                <a:lnTo>
                  <a:pt x="2565802" y="1332409"/>
                </a:lnTo>
                <a:lnTo>
                  <a:pt x="2557490" y="1328392"/>
                </a:lnTo>
                <a:lnTo>
                  <a:pt x="2551219" y="1326089"/>
                </a:lnTo>
                <a:lnTo>
                  <a:pt x="2551213" y="1326086"/>
                </a:lnTo>
                <a:lnTo>
                  <a:pt x="2420928" y="1278251"/>
                </a:lnTo>
                <a:cubicBezTo>
                  <a:pt x="2281300" y="1234687"/>
                  <a:pt x="2132846" y="1211217"/>
                  <a:pt x="1978927" y="1211217"/>
                </a:cubicBezTo>
                <a:cubicBezTo>
                  <a:pt x="1158027" y="1211217"/>
                  <a:pt x="492556" y="1878775"/>
                  <a:pt x="492556" y="2702250"/>
                </a:cubicBezTo>
                <a:cubicBezTo>
                  <a:pt x="492556" y="3525724"/>
                  <a:pt x="1158027" y="4193282"/>
                  <a:pt x="1978927" y="4193282"/>
                </a:cubicBezTo>
                <a:cubicBezTo>
                  <a:pt x="2132846" y="4193282"/>
                  <a:pt x="2281300" y="4169814"/>
                  <a:pt x="2420928" y="4126249"/>
                </a:cubicBezTo>
                <a:lnTo>
                  <a:pt x="2552789" y="4077836"/>
                </a:lnTo>
                <a:lnTo>
                  <a:pt x="2539548" y="4086763"/>
                </a:lnTo>
                <a:cubicBezTo>
                  <a:pt x="2534192" y="4092120"/>
                  <a:pt x="2529858" y="4098498"/>
                  <a:pt x="2526862" y="4105580"/>
                </a:cubicBezTo>
                <a:lnTo>
                  <a:pt x="2526862" y="4105581"/>
                </a:lnTo>
                <a:lnTo>
                  <a:pt x="2539548" y="4086764"/>
                </a:lnTo>
                <a:lnTo>
                  <a:pt x="2552789" y="4077837"/>
                </a:lnTo>
                <a:lnTo>
                  <a:pt x="2557490" y="4076111"/>
                </a:lnTo>
                <a:lnTo>
                  <a:pt x="2564087" y="4072923"/>
                </a:lnTo>
                <a:lnTo>
                  <a:pt x="2581404" y="4069427"/>
                </a:lnTo>
                <a:cubicBezTo>
                  <a:pt x="2597751" y="4069427"/>
                  <a:pt x="2612549" y="4076052"/>
                  <a:pt x="2623261" y="4086764"/>
                </a:cubicBezTo>
                <a:lnTo>
                  <a:pt x="2624614" y="4088771"/>
                </a:lnTo>
                <a:lnTo>
                  <a:pt x="2636959" y="4110591"/>
                </a:lnTo>
                <a:lnTo>
                  <a:pt x="2640599" y="4128621"/>
                </a:lnTo>
                <a:lnTo>
                  <a:pt x="2640599" y="4128620"/>
                </a:lnTo>
                <a:lnTo>
                  <a:pt x="2636959" y="4110590"/>
                </a:lnTo>
                <a:lnTo>
                  <a:pt x="3165394" y="5044595"/>
                </a:lnTo>
                <a:lnTo>
                  <a:pt x="3165396" y="5044598"/>
                </a:lnTo>
                <a:lnTo>
                  <a:pt x="3177352" y="5062331"/>
                </a:lnTo>
                <a:lnTo>
                  <a:pt x="3178419" y="5067617"/>
                </a:lnTo>
                <a:lnTo>
                  <a:pt x="3178418" y="5067617"/>
                </a:lnTo>
                <a:lnTo>
                  <a:pt x="3182002" y="5085370"/>
                </a:lnTo>
                <a:cubicBezTo>
                  <a:pt x="3182002" y="5093543"/>
                  <a:pt x="3180346" y="5101330"/>
                  <a:pt x="3177351" y="5108412"/>
                </a:cubicBezTo>
                <a:lnTo>
                  <a:pt x="3165239" y="5126377"/>
                </a:lnTo>
                <a:lnTo>
                  <a:pt x="3130956" y="5142920"/>
                </a:lnTo>
                <a:lnTo>
                  <a:pt x="3028951" y="5192143"/>
                </a:lnTo>
                <a:cubicBezTo>
                  <a:pt x="2706215" y="5328884"/>
                  <a:pt x="2351387" y="5404499"/>
                  <a:pt x="1978927" y="5404499"/>
                </a:cubicBezTo>
                <a:cubicBezTo>
                  <a:pt x="1234009" y="5404499"/>
                  <a:pt x="559611" y="5102040"/>
                  <a:pt x="71444" y="4613029"/>
                </a:cubicBezTo>
                <a:lnTo>
                  <a:pt x="0" y="4534285"/>
                </a:lnTo>
                <a:lnTo>
                  <a:pt x="0" y="870215"/>
                </a:lnTo>
                <a:lnTo>
                  <a:pt x="71444" y="791471"/>
                </a:lnTo>
                <a:cubicBezTo>
                  <a:pt x="559611" y="302460"/>
                  <a:pt x="1234009" y="0"/>
                  <a:pt x="1978927" y="0"/>
                </a:cubicBezTo>
                <a:close/>
                <a:moveTo>
                  <a:pt x="2526361" y="4108065"/>
                </a:moveTo>
                <a:lnTo>
                  <a:pt x="2522210" y="4128620"/>
                </a:lnTo>
                <a:lnTo>
                  <a:pt x="2522210" y="4128621"/>
                </a:lnTo>
                <a:lnTo>
                  <a:pt x="2526361" y="4108065"/>
                </a:lnTo>
                <a:close/>
                <a:moveTo>
                  <a:pt x="2638946" y="1268175"/>
                </a:moveTo>
                <a:lnTo>
                  <a:pt x="2640599" y="1276363"/>
                </a:lnTo>
                <a:lnTo>
                  <a:pt x="2640599" y="1276362"/>
                </a:lnTo>
                <a:lnTo>
                  <a:pt x="2638946" y="1268175"/>
                </a:lnTo>
                <a:close/>
              </a:path>
            </a:pathLst>
          </a:custGeom>
          <a:solidFill>
            <a:schemeClr val="tx1">
              <a:lumMod val="40000"/>
              <a:lumOff val="6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9" name="图形 13"/>
          <p:cNvPicPr>
            <a:picLocks noChangeAspect="1"/>
          </p:cNvPicPr>
          <p:nvPr/>
        </p:nvPicPr>
        <p:blipFill>
          <a:blip r:embed="rId15"/>
          <a:stretch>
            <a:fillRect/>
          </a:stretch>
        </p:blipFill>
        <p:spPr>
          <a:xfrm>
            <a:off x="11280350" y="246798"/>
            <a:ext cx="705702" cy="705702"/>
          </a:xfrm>
          <a:prstGeom prst="rect">
            <a:avLst/>
          </a:prstGeom>
        </p:spPr>
      </p:pic>
    </p:spTree>
    <p:custDataLst>
      <p:tags r:id="rId16"/>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227965" y="318135"/>
            <a:ext cx="2839720" cy="460375"/>
          </a:xfrm>
          <a:prstGeom prst="rect">
            <a:avLst/>
          </a:prstGeom>
          <a:noFill/>
        </p:spPr>
        <p:txBody>
          <a:bodyPr wrap="square" rtlCol="0">
            <a:spAutoFit/>
          </a:bodyPr>
          <a:p>
            <a:pPr algn="l">
              <a:buClrTx/>
              <a:buSzTx/>
              <a:buFontTx/>
            </a:pPr>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custDataLst>
              <p:tags r:id="rId1"/>
            </p:custDataLst>
          </p:nvPr>
        </p:nvSpPr>
        <p:spPr>
          <a:xfrm>
            <a:off x="4881557" y="1754764"/>
            <a:ext cx="2128266" cy="628203"/>
          </a:xfrm>
          <a:prstGeom prst="roundRect">
            <a:avLst>
              <a:gd name="adj" fmla="val 50000"/>
            </a:avLst>
          </a:prstGeom>
          <a:solidFill>
            <a:schemeClr val="tx2">
              <a:lumMod val="75000"/>
              <a:lumOff val="25000"/>
              <a:alpha val="3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endParaRPr lang="zh-CN" altLang="zh-CN" sz="1600" b="1" spc="100" dirty="0">
              <a:solidFill>
                <a:schemeClr val="bg2"/>
              </a:solidFill>
              <a:effectLst/>
              <a:latin typeface="+mn-ea"/>
              <a:cs typeface="微软雅黑" panose="020B0503020204020204" charset="-122"/>
              <a:sym typeface="+mn-ea"/>
            </a:endParaRPr>
          </a:p>
        </p:txBody>
      </p:sp>
      <p:sp>
        <p:nvSpPr>
          <p:cNvPr id="10" name="圆角矩形 9"/>
          <p:cNvSpPr/>
          <p:nvPr>
            <p:custDataLst>
              <p:tags r:id="rId2"/>
            </p:custDataLst>
          </p:nvPr>
        </p:nvSpPr>
        <p:spPr>
          <a:xfrm>
            <a:off x="4895646" y="2756740"/>
            <a:ext cx="2128266" cy="628203"/>
          </a:xfrm>
          <a:prstGeom prst="roundRect">
            <a:avLst>
              <a:gd name="adj" fmla="val 50000"/>
            </a:avLst>
          </a:prstGeom>
          <a:solidFill>
            <a:schemeClr val="tx2">
              <a:lumMod val="75000"/>
              <a:lumOff val="25000"/>
              <a:alpha val="3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endParaRPr lang="zh-CN" altLang="zh-CN" sz="1600" b="1" spc="100" dirty="0">
              <a:solidFill>
                <a:schemeClr val="bg2"/>
              </a:solidFill>
              <a:effectLst/>
              <a:latin typeface="+mn-ea"/>
              <a:cs typeface="微软雅黑" panose="020B0503020204020204" charset="-122"/>
              <a:sym typeface="+mn-ea"/>
            </a:endParaRPr>
          </a:p>
        </p:txBody>
      </p:sp>
      <p:sp>
        <p:nvSpPr>
          <p:cNvPr id="14" name="圆角矩形 13"/>
          <p:cNvSpPr/>
          <p:nvPr>
            <p:custDataLst>
              <p:tags r:id="rId3"/>
            </p:custDataLst>
          </p:nvPr>
        </p:nvSpPr>
        <p:spPr>
          <a:xfrm>
            <a:off x="4881557" y="3758716"/>
            <a:ext cx="2128266" cy="628203"/>
          </a:xfrm>
          <a:prstGeom prst="roundRect">
            <a:avLst>
              <a:gd name="adj" fmla="val 50000"/>
            </a:avLst>
          </a:prstGeom>
          <a:solidFill>
            <a:schemeClr val="tx2">
              <a:lumMod val="75000"/>
              <a:lumOff val="25000"/>
              <a:alpha val="3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endParaRPr lang="zh-CN" altLang="zh-CN" sz="1600" b="1" spc="100" dirty="0">
              <a:solidFill>
                <a:schemeClr val="bg2"/>
              </a:solidFill>
              <a:effectLst/>
              <a:latin typeface="+mn-ea"/>
              <a:cs typeface="微软雅黑" panose="020B0503020204020204" charset="-122"/>
              <a:sym typeface="+mn-ea"/>
            </a:endParaRPr>
          </a:p>
        </p:txBody>
      </p:sp>
      <p:sp>
        <p:nvSpPr>
          <p:cNvPr id="17" name="圆角矩形 16"/>
          <p:cNvSpPr/>
          <p:nvPr>
            <p:custDataLst>
              <p:tags r:id="rId4"/>
            </p:custDataLst>
          </p:nvPr>
        </p:nvSpPr>
        <p:spPr>
          <a:xfrm>
            <a:off x="4881557" y="4760691"/>
            <a:ext cx="2128266" cy="628203"/>
          </a:xfrm>
          <a:prstGeom prst="roundRect">
            <a:avLst>
              <a:gd name="adj" fmla="val 50000"/>
            </a:avLst>
          </a:prstGeom>
          <a:solidFill>
            <a:schemeClr val="tx2">
              <a:lumMod val="75000"/>
              <a:lumOff val="25000"/>
              <a:alpha val="3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endParaRPr lang="zh-CN" altLang="zh-CN" sz="1600" b="1" spc="100" dirty="0">
              <a:solidFill>
                <a:schemeClr val="bg2"/>
              </a:solidFill>
              <a:effectLst/>
              <a:latin typeface="+mn-ea"/>
              <a:cs typeface="微软雅黑" panose="020B0503020204020204" charset="-122"/>
              <a:sym typeface="+mn-ea"/>
            </a:endParaRPr>
          </a:p>
        </p:txBody>
      </p:sp>
      <p:sp>
        <p:nvSpPr>
          <p:cNvPr id="74" name="圆角矩形 73"/>
          <p:cNvSpPr/>
          <p:nvPr>
            <p:custDataLst>
              <p:tags r:id="rId5"/>
            </p:custDataLst>
          </p:nvPr>
        </p:nvSpPr>
        <p:spPr>
          <a:xfrm>
            <a:off x="4881557" y="1754764"/>
            <a:ext cx="2128266" cy="628203"/>
          </a:xfrm>
          <a:prstGeom prst="roundRect">
            <a:avLst>
              <a:gd name="adj" fmla="val 50000"/>
            </a:avLst>
          </a:prstGeom>
          <a:gradFill>
            <a:gsLst>
              <a:gs pos="99000">
                <a:schemeClr val="accent1"/>
              </a:gs>
              <a:gs pos="0">
                <a:schemeClr val="accent1">
                  <a:alpha val="38000"/>
                </a:schemeClr>
              </a:gs>
            </a:gsLst>
            <a:lin ang="27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r>
              <a:rPr lang="zh-CN" altLang="zh-CN" sz="1600" b="1" spc="100" dirty="0">
                <a:solidFill>
                  <a:srgbClr val="FFFFFF"/>
                </a:solidFill>
                <a:effectLst/>
                <a:latin typeface="+mn-ea"/>
                <a:cs typeface="微软雅黑" panose="020B0503020204020204" charset="-122"/>
                <a:sym typeface="+mn-ea"/>
              </a:rPr>
              <a:t>添加标题</a:t>
            </a:r>
            <a:endParaRPr lang="zh-CN" altLang="zh-CN" sz="1600" b="1" spc="100" dirty="0">
              <a:solidFill>
                <a:srgbClr val="FFFFFF"/>
              </a:solidFill>
              <a:effectLst/>
              <a:latin typeface="+mn-ea"/>
              <a:cs typeface="微软雅黑" panose="020B0503020204020204" charset="-122"/>
              <a:sym typeface="+mn-ea"/>
            </a:endParaRPr>
          </a:p>
        </p:txBody>
      </p:sp>
      <p:sp>
        <p:nvSpPr>
          <p:cNvPr id="83" name="圆角矩形 82"/>
          <p:cNvSpPr/>
          <p:nvPr>
            <p:custDataLst>
              <p:tags r:id="rId6"/>
            </p:custDataLst>
          </p:nvPr>
        </p:nvSpPr>
        <p:spPr>
          <a:xfrm>
            <a:off x="4881557" y="2756740"/>
            <a:ext cx="2128266" cy="628203"/>
          </a:xfrm>
          <a:prstGeom prst="roundRect">
            <a:avLst>
              <a:gd name="adj" fmla="val 50000"/>
            </a:avLst>
          </a:prstGeom>
          <a:gradFill>
            <a:gsLst>
              <a:gs pos="99000">
                <a:schemeClr val="accent1"/>
              </a:gs>
              <a:gs pos="0">
                <a:schemeClr val="accent1">
                  <a:alpha val="38000"/>
                </a:schemeClr>
              </a:gs>
            </a:gsLst>
            <a:lin ang="27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r>
              <a:rPr lang="zh-CN" altLang="zh-CN" sz="1600" b="1" spc="100" dirty="0">
                <a:solidFill>
                  <a:srgbClr val="FFFFFF"/>
                </a:solidFill>
                <a:effectLst/>
                <a:latin typeface="+mn-ea"/>
                <a:cs typeface="微软雅黑" panose="020B0503020204020204" charset="-122"/>
                <a:sym typeface="+mn-ea"/>
              </a:rPr>
              <a:t>添加标题</a:t>
            </a:r>
            <a:endParaRPr lang="zh-CN" altLang="zh-CN" sz="1600" b="1" spc="100" dirty="0">
              <a:solidFill>
                <a:srgbClr val="FFFFFF"/>
              </a:solidFill>
              <a:effectLst/>
              <a:latin typeface="+mn-ea"/>
              <a:cs typeface="微软雅黑" panose="020B0503020204020204" charset="-122"/>
              <a:sym typeface="+mn-ea"/>
            </a:endParaRPr>
          </a:p>
        </p:txBody>
      </p:sp>
      <p:sp>
        <p:nvSpPr>
          <p:cNvPr id="12" name="椭圆 11"/>
          <p:cNvSpPr/>
          <p:nvPr>
            <p:custDataLst>
              <p:tags r:id="rId7"/>
            </p:custDataLst>
          </p:nvPr>
        </p:nvSpPr>
        <p:spPr>
          <a:xfrm>
            <a:off x="94616" y="1431546"/>
            <a:ext cx="4279738" cy="4279738"/>
          </a:xfrm>
          <a:prstGeom prst="ellipse">
            <a:avLst/>
          </a:prstGeom>
          <a:noFill/>
          <a:ln>
            <a:gradFill>
              <a:gsLst>
                <a:gs pos="0">
                  <a:schemeClr val="accent1">
                    <a:lumMod val="40000"/>
                    <a:lumOff val="60000"/>
                  </a:schemeClr>
                </a:gs>
                <a:gs pos="28000">
                  <a:schemeClr val="accent1">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lvl="0" algn="ctr">
              <a:buClrTx/>
              <a:buSzTx/>
              <a:buFontTx/>
            </a:pPr>
            <a:endParaRPr lang="zh-CN" altLang="en-US" sz="1600">
              <a:solidFill>
                <a:schemeClr val="lt1"/>
              </a:solidFill>
              <a:cs typeface="江城圆体 400W" panose="020B0500000000000000" charset="-122"/>
              <a:sym typeface="+mn-ea"/>
            </a:endParaRPr>
          </a:p>
        </p:txBody>
      </p:sp>
      <p:sp>
        <p:nvSpPr>
          <p:cNvPr id="15" name="椭圆 14"/>
          <p:cNvSpPr/>
          <p:nvPr>
            <p:custDataLst>
              <p:tags r:id="rId8"/>
            </p:custDataLst>
          </p:nvPr>
        </p:nvSpPr>
        <p:spPr>
          <a:xfrm>
            <a:off x="3717972" y="5010149"/>
            <a:ext cx="106082" cy="106082"/>
          </a:xfrm>
          <a:prstGeom prst="ellipse">
            <a:avLst/>
          </a:prstGeom>
          <a:gradFill>
            <a:gsLst>
              <a:gs pos="0">
                <a:schemeClr val="accent1">
                  <a:lumMod val="60000"/>
                  <a:lumOff val="40000"/>
                </a:schemeClr>
              </a:gs>
              <a:gs pos="10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江城圆体 400W" panose="020B0500000000000000" charset="-122"/>
              <a:sym typeface="+mn-ea"/>
            </a:endParaRPr>
          </a:p>
        </p:txBody>
      </p:sp>
      <p:sp>
        <p:nvSpPr>
          <p:cNvPr id="18" name="椭圆 17"/>
          <p:cNvSpPr/>
          <p:nvPr>
            <p:custDataLst>
              <p:tags r:id="rId9"/>
            </p:custDataLst>
          </p:nvPr>
        </p:nvSpPr>
        <p:spPr>
          <a:xfrm>
            <a:off x="3717972" y="2026599"/>
            <a:ext cx="106082" cy="106082"/>
          </a:xfrm>
          <a:prstGeom prst="ellipse">
            <a:avLst/>
          </a:prstGeom>
          <a:gradFill>
            <a:gsLst>
              <a:gs pos="0">
                <a:schemeClr val="accent1">
                  <a:lumMod val="60000"/>
                  <a:lumOff val="40000"/>
                </a:schemeClr>
              </a:gs>
              <a:gs pos="10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江城圆体 400W" panose="020B0500000000000000" charset="-122"/>
              <a:sym typeface="+mn-ea"/>
            </a:endParaRPr>
          </a:p>
        </p:txBody>
      </p:sp>
      <p:sp>
        <p:nvSpPr>
          <p:cNvPr id="19" name="椭圆 18"/>
          <p:cNvSpPr/>
          <p:nvPr>
            <p:custDataLst>
              <p:tags r:id="rId10"/>
            </p:custDataLst>
          </p:nvPr>
        </p:nvSpPr>
        <p:spPr>
          <a:xfrm>
            <a:off x="289375" y="1626306"/>
            <a:ext cx="3890218" cy="3890218"/>
          </a:xfrm>
          <a:prstGeom prst="ellipse">
            <a:avLst/>
          </a:prstGeom>
          <a:gradFill flip="none">
            <a:gsLst>
              <a:gs pos="0">
                <a:schemeClr val="accent1">
                  <a:lumMod val="60000"/>
                  <a:lumOff val="40000"/>
                  <a:alpha val="10000"/>
                </a:schemeClr>
              </a:gs>
              <a:gs pos="100000">
                <a:schemeClr val="accent1">
                  <a:alpha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22" name="椭圆 21"/>
          <p:cNvSpPr/>
          <p:nvPr>
            <p:custDataLst>
              <p:tags r:id="rId11"/>
            </p:custDataLst>
          </p:nvPr>
        </p:nvSpPr>
        <p:spPr>
          <a:xfrm>
            <a:off x="476676" y="1813606"/>
            <a:ext cx="3514788" cy="3514788"/>
          </a:xfrm>
          <a:prstGeom prst="ellipse">
            <a:avLst/>
          </a:prstGeom>
          <a:gradFill flip="none">
            <a:gsLst>
              <a:gs pos="0">
                <a:schemeClr val="accent1">
                  <a:lumMod val="60000"/>
                  <a:lumOff val="40000"/>
                  <a:alpha val="15000"/>
                </a:schemeClr>
              </a:gs>
              <a:gs pos="100000">
                <a:schemeClr val="accent1">
                  <a:alpha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89" name="圆角矩形 88"/>
          <p:cNvSpPr/>
          <p:nvPr>
            <p:custDataLst>
              <p:tags r:id="rId12"/>
            </p:custDataLst>
          </p:nvPr>
        </p:nvSpPr>
        <p:spPr>
          <a:xfrm>
            <a:off x="4881557" y="3758716"/>
            <a:ext cx="2128266" cy="628203"/>
          </a:xfrm>
          <a:prstGeom prst="roundRect">
            <a:avLst>
              <a:gd name="adj" fmla="val 50000"/>
            </a:avLst>
          </a:prstGeom>
          <a:gradFill>
            <a:gsLst>
              <a:gs pos="99000">
                <a:schemeClr val="accent1"/>
              </a:gs>
              <a:gs pos="0">
                <a:schemeClr val="accent1">
                  <a:alpha val="38000"/>
                </a:schemeClr>
              </a:gs>
            </a:gsLst>
            <a:lin ang="27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r>
              <a:rPr lang="zh-CN" altLang="zh-CN" sz="1600" b="1" spc="100" dirty="0">
                <a:solidFill>
                  <a:srgbClr val="FFFFFF"/>
                </a:solidFill>
                <a:effectLst/>
                <a:latin typeface="+mn-ea"/>
                <a:cs typeface="微软雅黑" panose="020B0503020204020204" charset="-122"/>
                <a:sym typeface="+mn-ea"/>
              </a:rPr>
              <a:t>添加标题</a:t>
            </a:r>
            <a:endParaRPr lang="zh-CN" altLang="zh-CN" sz="1600" b="1" spc="100" dirty="0">
              <a:solidFill>
                <a:srgbClr val="FFFFFF"/>
              </a:solidFill>
              <a:effectLst/>
              <a:latin typeface="+mn-ea"/>
              <a:cs typeface="微软雅黑" panose="020B0503020204020204" charset="-122"/>
              <a:sym typeface="+mn-ea"/>
            </a:endParaRPr>
          </a:p>
        </p:txBody>
      </p:sp>
      <p:sp>
        <p:nvSpPr>
          <p:cNvPr id="23" name="椭圆 22"/>
          <p:cNvSpPr/>
          <p:nvPr>
            <p:custDataLst>
              <p:tags r:id="rId13"/>
            </p:custDataLst>
          </p:nvPr>
        </p:nvSpPr>
        <p:spPr>
          <a:xfrm>
            <a:off x="689668" y="2026599"/>
            <a:ext cx="3089632" cy="3089632"/>
          </a:xfrm>
          <a:prstGeom prst="ellipse">
            <a:avLst/>
          </a:prstGeom>
          <a:gradFill flip="none">
            <a:gsLst>
              <a:gs pos="0">
                <a:schemeClr val="accent1">
                  <a:lumMod val="60000"/>
                  <a:lumOff val="40000"/>
                  <a:alpha val="20000"/>
                </a:schemeClr>
              </a:gs>
              <a:gs pos="100000">
                <a:schemeClr val="accent1">
                  <a:alpha val="2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20" name="椭圆 19"/>
          <p:cNvSpPr/>
          <p:nvPr>
            <p:custDataLst>
              <p:tags r:id="rId14"/>
            </p:custDataLst>
          </p:nvPr>
        </p:nvSpPr>
        <p:spPr>
          <a:xfrm>
            <a:off x="4268271" y="4018947"/>
            <a:ext cx="106082" cy="106082"/>
          </a:xfrm>
          <a:prstGeom prst="ellipse">
            <a:avLst/>
          </a:prstGeom>
          <a:gradFill>
            <a:gsLst>
              <a:gs pos="0">
                <a:schemeClr val="accent1">
                  <a:lumMod val="60000"/>
                  <a:lumOff val="40000"/>
                </a:schemeClr>
              </a:gs>
              <a:gs pos="10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cs typeface="江城圆体 400W" panose="020B0500000000000000" charset="-122"/>
              <a:sym typeface="+mn-ea"/>
            </a:endParaRPr>
          </a:p>
        </p:txBody>
      </p:sp>
      <p:sp>
        <p:nvSpPr>
          <p:cNvPr id="21" name="椭圆 20"/>
          <p:cNvSpPr/>
          <p:nvPr>
            <p:custDataLst>
              <p:tags r:id="rId15"/>
            </p:custDataLst>
          </p:nvPr>
        </p:nvSpPr>
        <p:spPr>
          <a:xfrm>
            <a:off x="4251696" y="3016972"/>
            <a:ext cx="106082" cy="106082"/>
          </a:xfrm>
          <a:prstGeom prst="ellipse">
            <a:avLst/>
          </a:prstGeom>
          <a:gradFill>
            <a:gsLst>
              <a:gs pos="0">
                <a:schemeClr val="accent1">
                  <a:lumMod val="60000"/>
                  <a:lumOff val="40000"/>
                </a:schemeClr>
              </a:gs>
              <a:gs pos="10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cs typeface="江城圆体 400W" panose="020B0500000000000000" charset="-122"/>
              <a:sym typeface="+mn-ea"/>
            </a:endParaRPr>
          </a:p>
        </p:txBody>
      </p:sp>
      <p:sp>
        <p:nvSpPr>
          <p:cNvPr id="76" name="右箭头 75"/>
          <p:cNvSpPr/>
          <p:nvPr>
            <p:custDataLst>
              <p:tags r:id="rId16"/>
            </p:custDataLst>
          </p:nvPr>
        </p:nvSpPr>
        <p:spPr>
          <a:xfrm>
            <a:off x="7294089" y="1826867"/>
            <a:ext cx="561073" cy="483169"/>
          </a:xfrm>
          <a:prstGeom prst="rightArrow">
            <a:avLst/>
          </a:prstGeom>
          <a:gradFill>
            <a:gsLst>
              <a:gs pos="3000">
                <a:schemeClr val="accent1">
                  <a:lumMod val="60000"/>
                  <a:lumOff val="40000"/>
                  <a:alpha val="0"/>
                </a:schemeClr>
              </a:gs>
              <a:gs pos="50000">
                <a:schemeClr val="accent1">
                  <a:lumMod val="60000"/>
                  <a:lumOff val="40000"/>
                  <a:alpha val="8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78" name="1"/>
          <p:cNvSpPr txBox="1">
            <a:spLocks noChangeArrowheads="1"/>
          </p:cNvSpPr>
          <p:nvPr>
            <p:custDataLst>
              <p:tags r:id="rId17"/>
            </p:custDataLst>
          </p:nvPr>
        </p:nvSpPr>
        <p:spPr bwMode="auto">
          <a:xfrm>
            <a:off x="8139428" y="1686805"/>
            <a:ext cx="3596007" cy="7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400" noProof="0" dirty="0">
                <a:ln>
                  <a:noFill/>
                </a:ln>
                <a:solidFill>
                  <a:schemeClr val="tx1">
                    <a:lumMod val="85000"/>
                    <a:lumOff val="15000"/>
                  </a:schemeClr>
                </a:solidFill>
                <a:effectLst/>
                <a:uLnTx/>
                <a:uFillTx/>
                <a:latin typeface="+mn-ea"/>
                <a:ea typeface="+mn-ea"/>
                <a:cs typeface="+mn-ea"/>
                <a:sym typeface="+mn-lt"/>
              </a:rPr>
              <a:t>点击此处添加正文，文字是您思想的提炼请言简意赅的阐述您的观点</a:t>
            </a:r>
            <a:endParaRPr lang="zh-CN" altLang="en-US" sz="1400" noProof="0" dirty="0">
              <a:ln>
                <a:noFill/>
              </a:ln>
              <a:solidFill>
                <a:schemeClr val="tx1">
                  <a:lumMod val="85000"/>
                  <a:lumOff val="15000"/>
                </a:schemeClr>
              </a:solidFill>
              <a:effectLst/>
              <a:uLnTx/>
              <a:uFillTx/>
              <a:latin typeface="+mn-ea"/>
              <a:ea typeface="+mn-ea"/>
              <a:cs typeface="+mn-ea"/>
              <a:sym typeface="+mn-lt"/>
            </a:endParaRPr>
          </a:p>
        </p:txBody>
      </p:sp>
      <p:sp>
        <p:nvSpPr>
          <p:cNvPr id="24" name="圆角矩形 23"/>
          <p:cNvSpPr/>
          <p:nvPr>
            <p:custDataLst>
              <p:tags r:id="rId18"/>
            </p:custDataLst>
          </p:nvPr>
        </p:nvSpPr>
        <p:spPr>
          <a:xfrm>
            <a:off x="4881557" y="4761520"/>
            <a:ext cx="2128266" cy="628203"/>
          </a:xfrm>
          <a:prstGeom prst="roundRect">
            <a:avLst>
              <a:gd name="adj" fmla="val 50000"/>
            </a:avLst>
          </a:prstGeom>
          <a:gradFill>
            <a:gsLst>
              <a:gs pos="99000">
                <a:schemeClr val="accent1"/>
              </a:gs>
              <a:gs pos="0">
                <a:schemeClr val="accent1">
                  <a:alpha val="38000"/>
                </a:schemeClr>
              </a:gs>
            </a:gsLst>
            <a:lin ang="27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r>
              <a:rPr lang="zh-CN" altLang="zh-CN" sz="1600" b="1" spc="100" dirty="0">
                <a:solidFill>
                  <a:srgbClr val="FFFFFF"/>
                </a:solidFill>
                <a:effectLst/>
                <a:latin typeface="+mn-ea"/>
                <a:cs typeface="微软雅黑" panose="020B0503020204020204" charset="-122"/>
                <a:sym typeface="+mn-ea"/>
              </a:rPr>
              <a:t>添加标题</a:t>
            </a:r>
            <a:endParaRPr lang="zh-CN" altLang="zh-CN" sz="1600" b="1" spc="100" dirty="0">
              <a:solidFill>
                <a:srgbClr val="FFFFFF"/>
              </a:solidFill>
              <a:effectLst/>
              <a:latin typeface="+mn-ea"/>
              <a:cs typeface="微软雅黑" panose="020B0503020204020204" charset="-122"/>
              <a:sym typeface="+mn-ea"/>
            </a:endParaRPr>
          </a:p>
        </p:txBody>
      </p:sp>
      <p:sp>
        <p:nvSpPr>
          <p:cNvPr id="85" name="右箭头 84"/>
          <p:cNvSpPr/>
          <p:nvPr>
            <p:custDataLst>
              <p:tags r:id="rId19"/>
            </p:custDataLst>
          </p:nvPr>
        </p:nvSpPr>
        <p:spPr>
          <a:xfrm>
            <a:off x="7294089" y="2828842"/>
            <a:ext cx="561073" cy="483169"/>
          </a:xfrm>
          <a:prstGeom prst="rightArrow">
            <a:avLst/>
          </a:prstGeom>
          <a:gradFill>
            <a:gsLst>
              <a:gs pos="3000">
                <a:schemeClr val="accent1">
                  <a:lumMod val="60000"/>
                  <a:lumOff val="40000"/>
                  <a:alpha val="0"/>
                </a:schemeClr>
              </a:gs>
              <a:gs pos="50000">
                <a:schemeClr val="accent1">
                  <a:lumMod val="60000"/>
                  <a:lumOff val="40000"/>
                  <a:alpha val="8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86" name="1"/>
          <p:cNvSpPr txBox="1">
            <a:spLocks noChangeArrowheads="1"/>
          </p:cNvSpPr>
          <p:nvPr>
            <p:custDataLst>
              <p:tags r:id="rId20"/>
            </p:custDataLst>
          </p:nvPr>
        </p:nvSpPr>
        <p:spPr bwMode="auto">
          <a:xfrm>
            <a:off x="8139428" y="2688781"/>
            <a:ext cx="3596007" cy="7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400" noProof="0" dirty="0">
                <a:ln>
                  <a:noFill/>
                </a:ln>
                <a:solidFill>
                  <a:schemeClr val="tx1">
                    <a:lumMod val="85000"/>
                    <a:lumOff val="15000"/>
                  </a:schemeClr>
                </a:solidFill>
                <a:effectLst/>
                <a:uLnTx/>
                <a:uFillTx/>
                <a:latin typeface="+mn-ea"/>
                <a:ea typeface="+mn-ea"/>
                <a:cs typeface="+mn-ea"/>
                <a:sym typeface="+mn-lt"/>
              </a:rPr>
              <a:t>点击此处添加正文，文字是您思想的提炼请言简意赅的阐述您的观点</a:t>
            </a:r>
            <a:endParaRPr lang="zh-CN" altLang="en-US" sz="1400" noProof="0" dirty="0">
              <a:ln>
                <a:noFill/>
              </a:ln>
              <a:solidFill>
                <a:schemeClr val="tx1">
                  <a:lumMod val="85000"/>
                  <a:lumOff val="15000"/>
                </a:schemeClr>
              </a:solidFill>
              <a:effectLst/>
              <a:uLnTx/>
              <a:uFillTx/>
              <a:latin typeface="+mn-ea"/>
              <a:ea typeface="+mn-ea"/>
              <a:cs typeface="+mn-ea"/>
              <a:sym typeface="+mn-lt"/>
            </a:endParaRPr>
          </a:p>
        </p:txBody>
      </p:sp>
      <p:sp>
        <p:nvSpPr>
          <p:cNvPr id="91" name="右箭头 90"/>
          <p:cNvSpPr/>
          <p:nvPr>
            <p:custDataLst>
              <p:tags r:id="rId21"/>
            </p:custDataLst>
          </p:nvPr>
        </p:nvSpPr>
        <p:spPr>
          <a:xfrm>
            <a:off x="7294089" y="3830818"/>
            <a:ext cx="561073" cy="483169"/>
          </a:xfrm>
          <a:prstGeom prst="rightArrow">
            <a:avLst/>
          </a:prstGeom>
          <a:gradFill>
            <a:gsLst>
              <a:gs pos="3000">
                <a:schemeClr val="accent1">
                  <a:lumMod val="60000"/>
                  <a:lumOff val="40000"/>
                  <a:alpha val="0"/>
                </a:schemeClr>
              </a:gs>
              <a:gs pos="50000">
                <a:schemeClr val="accent1">
                  <a:lumMod val="60000"/>
                  <a:lumOff val="40000"/>
                  <a:alpha val="8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92" name="1"/>
          <p:cNvSpPr txBox="1">
            <a:spLocks noChangeArrowheads="1"/>
          </p:cNvSpPr>
          <p:nvPr>
            <p:custDataLst>
              <p:tags r:id="rId22"/>
            </p:custDataLst>
          </p:nvPr>
        </p:nvSpPr>
        <p:spPr bwMode="auto">
          <a:xfrm>
            <a:off x="8139428" y="3690757"/>
            <a:ext cx="3594350" cy="7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400" noProof="0" dirty="0">
                <a:ln>
                  <a:noFill/>
                </a:ln>
                <a:solidFill>
                  <a:schemeClr val="tx1">
                    <a:lumMod val="85000"/>
                    <a:lumOff val="15000"/>
                  </a:schemeClr>
                </a:solidFill>
                <a:effectLst/>
                <a:uLnTx/>
                <a:uFillTx/>
                <a:latin typeface="+mn-ea"/>
                <a:ea typeface="+mn-ea"/>
                <a:cs typeface="+mn-ea"/>
                <a:sym typeface="+mn-lt"/>
              </a:rPr>
              <a:t>点击此处添加正文，文字是您思想的提炼请言简意赅的阐述您的观点</a:t>
            </a:r>
            <a:endParaRPr lang="zh-CN" altLang="en-US" sz="1400" noProof="0" dirty="0">
              <a:ln>
                <a:noFill/>
              </a:ln>
              <a:solidFill>
                <a:schemeClr val="tx1">
                  <a:lumMod val="85000"/>
                  <a:lumOff val="15000"/>
                </a:schemeClr>
              </a:solidFill>
              <a:effectLst/>
              <a:uLnTx/>
              <a:uFillTx/>
              <a:latin typeface="+mn-ea"/>
              <a:ea typeface="+mn-ea"/>
              <a:cs typeface="+mn-ea"/>
              <a:sym typeface="+mn-lt"/>
            </a:endParaRPr>
          </a:p>
        </p:txBody>
      </p:sp>
      <p:sp>
        <p:nvSpPr>
          <p:cNvPr id="25" name="右箭头 24"/>
          <p:cNvSpPr/>
          <p:nvPr>
            <p:custDataLst>
              <p:tags r:id="rId23"/>
            </p:custDataLst>
          </p:nvPr>
        </p:nvSpPr>
        <p:spPr>
          <a:xfrm>
            <a:off x="7294089" y="4833623"/>
            <a:ext cx="561073" cy="483169"/>
          </a:xfrm>
          <a:prstGeom prst="rightArrow">
            <a:avLst/>
          </a:prstGeom>
          <a:gradFill>
            <a:gsLst>
              <a:gs pos="3000">
                <a:schemeClr val="accent1">
                  <a:lumMod val="60000"/>
                  <a:lumOff val="40000"/>
                  <a:alpha val="0"/>
                </a:schemeClr>
              </a:gs>
              <a:gs pos="50000">
                <a:schemeClr val="accent1">
                  <a:lumMod val="60000"/>
                  <a:lumOff val="40000"/>
                  <a:alpha val="8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26" name="1"/>
          <p:cNvSpPr txBox="1">
            <a:spLocks noChangeArrowheads="1"/>
          </p:cNvSpPr>
          <p:nvPr>
            <p:custDataLst>
              <p:tags r:id="rId24"/>
            </p:custDataLst>
          </p:nvPr>
        </p:nvSpPr>
        <p:spPr bwMode="auto">
          <a:xfrm>
            <a:off x="8139428" y="4693561"/>
            <a:ext cx="3596007" cy="7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400" noProof="0" dirty="0">
                <a:ln>
                  <a:noFill/>
                </a:ln>
                <a:solidFill>
                  <a:schemeClr val="tx1">
                    <a:lumMod val="85000"/>
                    <a:lumOff val="15000"/>
                  </a:schemeClr>
                </a:solidFill>
                <a:effectLst/>
                <a:uLnTx/>
                <a:uFillTx/>
                <a:latin typeface="+mn-ea"/>
                <a:ea typeface="+mn-ea"/>
                <a:cs typeface="+mn-ea"/>
                <a:sym typeface="+mn-lt"/>
              </a:rPr>
              <a:t>点击此处添加正文，文字是您思想的提炼请言简意赅的阐述您的观点</a:t>
            </a:r>
            <a:endParaRPr lang="zh-CN" altLang="en-US" sz="1400" noProof="0" dirty="0">
              <a:ln>
                <a:noFill/>
              </a:ln>
              <a:solidFill>
                <a:schemeClr val="tx1">
                  <a:lumMod val="85000"/>
                  <a:lumOff val="15000"/>
                </a:schemeClr>
              </a:solidFill>
              <a:effectLst/>
              <a:uLnTx/>
              <a:uFillTx/>
              <a:latin typeface="+mn-ea"/>
              <a:ea typeface="+mn-ea"/>
              <a:cs typeface="+mn-ea"/>
              <a:sym typeface="+mn-lt"/>
            </a:endParaRPr>
          </a:p>
        </p:txBody>
      </p:sp>
      <p:sp>
        <p:nvSpPr>
          <p:cNvPr id="27" name="椭圆 26"/>
          <p:cNvSpPr/>
          <p:nvPr>
            <p:custDataLst>
              <p:tags r:id="rId25"/>
            </p:custDataLst>
          </p:nvPr>
        </p:nvSpPr>
        <p:spPr>
          <a:xfrm>
            <a:off x="893544" y="2232132"/>
            <a:ext cx="2672764" cy="2672764"/>
          </a:xfrm>
          <a:prstGeom prst="ellipse">
            <a:avLst/>
          </a:prstGeom>
          <a:solidFill>
            <a:schemeClr val="tx2">
              <a:lumMod val="75000"/>
              <a:lumOff val="25000"/>
              <a:alpha val="17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endParaRPr lang="zh-CN" altLang="zh-CN" sz="1600" b="1" spc="100" dirty="0">
              <a:solidFill>
                <a:schemeClr val="bg2"/>
              </a:solidFill>
              <a:effectLst/>
              <a:latin typeface="+mn-ea"/>
              <a:cs typeface="微软雅黑" panose="020B0503020204020204" charset="-122"/>
              <a:sym typeface="+mn-ea"/>
            </a:endParaRPr>
          </a:p>
        </p:txBody>
      </p:sp>
      <p:sp>
        <p:nvSpPr>
          <p:cNvPr id="28" name="椭圆 27"/>
          <p:cNvSpPr/>
          <p:nvPr>
            <p:custDataLst>
              <p:tags r:id="rId26"/>
            </p:custDataLst>
          </p:nvPr>
        </p:nvSpPr>
        <p:spPr>
          <a:xfrm>
            <a:off x="897688" y="2234618"/>
            <a:ext cx="2672764" cy="2672764"/>
          </a:xfrm>
          <a:prstGeom prst="ellipse">
            <a:avLst/>
          </a:prstGeom>
          <a:gradFill>
            <a:gsLst>
              <a:gs pos="74000">
                <a:schemeClr val="accent1"/>
              </a:gs>
              <a:gs pos="0">
                <a:schemeClr val="accent1">
                  <a:alpha val="19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charset="-122"/>
              <a:sym typeface="+mn-ea"/>
            </a:endParaRPr>
          </a:p>
        </p:txBody>
      </p:sp>
      <p:sp>
        <p:nvSpPr>
          <p:cNvPr id="29" name="文本框 28"/>
          <p:cNvSpPr txBox="1"/>
          <p:nvPr>
            <p:custDataLst>
              <p:tags r:id="rId27"/>
            </p:custDataLst>
          </p:nvPr>
        </p:nvSpPr>
        <p:spPr>
          <a:xfrm>
            <a:off x="1059297" y="3122225"/>
            <a:ext cx="2364464" cy="600854"/>
          </a:xfrm>
          <a:prstGeom prst="rect">
            <a:avLst/>
          </a:prstGeom>
          <a:noFill/>
        </p:spPr>
        <p:txBody>
          <a:bodyPr wrap="square" rtlCol="0">
            <a:noAutofit/>
          </a:bodyPr>
          <a:lstStyle/>
          <a:p>
            <a:pPr algn="ctr"/>
            <a:r>
              <a:rPr lang="zh-CN" altLang="en-US" sz="2400" b="1" dirty="0">
                <a:solidFill>
                  <a:schemeClr val="lt1"/>
                </a:solidFill>
                <a:latin typeface="+mn-ea"/>
                <a:cs typeface="微软雅黑" panose="020B0503020204020204" charset="-122"/>
              </a:rPr>
              <a:t>添加标题</a:t>
            </a:r>
            <a:endParaRPr lang="zh-CN" altLang="en-US" sz="2400" b="1" dirty="0">
              <a:solidFill>
                <a:schemeClr val="lt1"/>
              </a:solidFill>
              <a:latin typeface="+mn-ea"/>
              <a:cs typeface="微软雅黑" panose="020B0503020204020204" charset="-122"/>
            </a:endParaRPr>
          </a:p>
        </p:txBody>
      </p:sp>
      <p:sp>
        <p:nvSpPr>
          <p:cNvPr id="30" name="文本框 29"/>
          <p:cNvSpPr txBox="1"/>
          <p:nvPr>
            <p:custDataLst>
              <p:tags r:id="rId28"/>
            </p:custDataLst>
          </p:nvPr>
        </p:nvSpPr>
        <p:spPr>
          <a:xfrm>
            <a:off x="1058468" y="3740483"/>
            <a:ext cx="2365293" cy="573505"/>
          </a:xfrm>
          <a:prstGeom prst="rect">
            <a:avLst/>
          </a:prstGeom>
          <a:noFill/>
        </p:spPr>
        <p:txBody>
          <a:bodyPr wrap="square" lIns="0" tIns="0" rIns="0" bIns="0" rtlCol="0">
            <a:noAutofit/>
          </a:bodyPr>
          <a:lstStyle/>
          <a:p>
            <a:pPr algn="ctr">
              <a:lnSpc>
                <a:spcPct val="150000"/>
              </a:lnSpc>
            </a:pPr>
            <a:r>
              <a:rPr lang="zh-CN" altLang="en-US" sz="1400" kern="0" dirty="0">
                <a:solidFill>
                  <a:schemeClr val="lt1"/>
                </a:solidFill>
                <a:uFillTx/>
                <a:latin typeface="+mn-ea"/>
                <a:cs typeface="微软雅黑" panose="020B0503020204020204" charset="-122"/>
                <a:sym typeface="+mn-ea"/>
              </a:rPr>
              <a:t>单击此处</a:t>
            </a:r>
            <a:r>
              <a:rPr lang="zh-CN" altLang="en-US" sz="1400" kern="0" dirty="0">
                <a:solidFill>
                  <a:schemeClr val="lt1"/>
                </a:solidFill>
                <a:latin typeface="+mn-ea"/>
                <a:cs typeface="微软雅黑" panose="020B0503020204020204" charset="-122"/>
                <a:sym typeface="+mn-ea"/>
              </a:rPr>
              <a:t>填</a:t>
            </a:r>
            <a:r>
              <a:rPr lang="zh-CN" altLang="en-US" sz="1400" kern="0" dirty="0">
                <a:solidFill>
                  <a:schemeClr val="lt1"/>
                </a:solidFill>
                <a:uFillTx/>
                <a:latin typeface="+mn-ea"/>
                <a:cs typeface="微软雅黑" panose="020B0503020204020204" charset="-122"/>
                <a:sym typeface="+mn-ea"/>
              </a:rPr>
              <a:t>您的正文</a:t>
            </a:r>
            <a:endParaRPr lang="zh-CN" altLang="en-US" sz="1400" kern="0" dirty="0">
              <a:solidFill>
                <a:schemeClr val="lt1"/>
              </a:solidFill>
              <a:uFillTx/>
              <a:latin typeface="+mn-ea"/>
              <a:cs typeface="微软雅黑" panose="020B0503020204020204" charset="-122"/>
              <a:sym typeface="+mn-ea"/>
            </a:endParaRPr>
          </a:p>
        </p:txBody>
      </p:sp>
      <p:pic>
        <p:nvPicPr>
          <p:cNvPr id="2" name="图形 13"/>
          <p:cNvPicPr>
            <a:picLocks noChangeAspect="1"/>
          </p:cNvPicPr>
          <p:nvPr/>
        </p:nvPicPr>
        <p:blipFill>
          <a:blip r:embed="rId29"/>
          <a:stretch>
            <a:fillRect/>
          </a:stretch>
        </p:blipFill>
        <p:spPr>
          <a:xfrm>
            <a:off x="11280350" y="246798"/>
            <a:ext cx="705702" cy="705702"/>
          </a:xfrm>
          <a:prstGeom prst="rect">
            <a:avLst/>
          </a:prstGeom>
        </p:spPr>
      </p:pic>
    </p:spTree>
    <p:custDataLst>
      <p:tags r:id="rId30"/>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72415" y="318135"/>
            <a:ext cx="3467100" cy="509905"/>
            <a:chOff x="962" y="696"/>
            <a:chExt cx="5460" cy="803"/>
          </a:xfrm>
        </p:grpSpPr>
        <p:sp>
          <p:nvSpPr>
            <p:cNvPr id="7" name="文本框 6"/>
            <p:cNvSpPr txBox="1"/>
            <p:nvPr/>
          </p:nvSpPr>
          <p:spPr>
            <a:xfrm>
              <a:off x="962" y="696"/>
              <a:ext cx="4472" cy="72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8" name="文本框 7"/>
            <p:cNvSpPr txBox="1"/>
            <p:nvPr/>
          </p:nvSpPr>
          <p:spPr>
            <a:xfrm>
              <a:off x="962" y="1113"/>
              <a:ext cx="5460" cy="386"/>
            </a:xfrm>
            <a:prstGeom prst="rect">
              <a:avLst/>
            </a:prstGeom>
            <a:noFill/>
          </p:spPr>
          <p:txBody>
            <a:bodyPr wrap="square" rtlCol="0">
              <a:spAutoFit/>
            </a:bodyPr>
            <a:lstStyle/>
            <a:p>
              <a:pPr algn="l"/>
              <a:endParaRPr lang="en-US" altLang="zh-CN" sz="1000" dirty="0">
                <a:solidFill>
                  <a:srgbClr val="2F436F"/>
                </a:solidFill>
                <a:latin typeface="汉仪润圆-65简" panose="00020600040101010101" charset="-122"/>
                <a:ea typeface="汉仪润圆-65简" panose="00020600040101010101" charset="-122"/>
              </a:endParaRPr>
            </a:p>
          </p:txBody>
        </p:sp>
      </p:grpSp>
      <p:sp>
        <p:nvSpPr>
          <p:cNvPr id="9" name="矩形 8"/>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13"/>
          <p:cNvPicPr>
            <a:picLocks noChangeAspect="1"/>
          </p:cNvPicPr>
          <p:nvPr/>
        </p:nvPicPr>
        <p:blipFill>
          <a:blip r:embed="rId1"/>
          <a:stretch>
            <a:fillRect/>
          </a:stretch>
        </p:blipFill>
        <p:spPr>
          <a:xfrm>
            <a:off x="11280350" y="246798"/>
            <a:ext cx="705702" cy="705702"/>
          </a:xfrm>
          <a:prstGeom prst="rect">
            <a:avLst/>
          </a:prstGeom>
        </p:spPr>
      </p:pic>
      <p:pic>
        <p:nvPicPr>
          <p:cNvPr id="11" name="图片占位符 10" descr="E:/view.jpgview"/>
          <p:cNvPicPr>
            <a:picLocks noGrp="1" noChangeAspect="1"/>
          </p:cNvPicPr>
          <p:nvPr>
            <p:ph type="pic" sz="quarter" idx="10"/>
            <p:custDataLst>
              <p:tags r:id="rId2"/>
            </p:custDataLst>
          </p:nvPr>
        </p:nvPicPr>
        <p:blipFill>
          <a:blip r:embed="rId3"/>
          <a:srcRect/>
          <a:stretch>
            <a:fillRect/>
          </a:stretch>
        </p:blipFill>
        <p:spPr>
          <a:xfrm>
            <a:off x="695395" y="1264975"/>
            <a:ext cx="1414800" cy="1414800"/>
          </a:xfrm>
          <a:prstGeom prst="ellipse">
            <a:avLst/>
          </a:prstGeom>
        </p:spPr>
      </p:pic>
      <p:pic>
        <p:nvPicPr>
          <p:cNvPr id="15" name="图片占位符 10" descr="E:/view.jpgview"/>
          <p:cNvPicPr>
            <a:picLocks noGrp="1" noChangeAspect="1"/>
          </p:cNvPicPr>
          <p:nvPr>
            <p:custDataLst>
              <p:tags r:id="rId4"/>
            </p:custDataLst>
          </p:nvPr>
        </p:nvPicPr>
        <p:blipFill>
          <a:blip r:embed="rId3"/>
          <a:srcRect/>
          <a:stretch>
            <a:fillRect/>
          </a:stretch>
        </p:blipFill>
        <p:spPr>
          <a:xfrm>
            <a:off x="692689" y="2948538"/>
            <a:ext cx="1414792" cy="1414792"/>
          </a:xfrm>
          <a:prstGeom prst="ellipse">
            <a:avLst/>
          </a:prstGeom>
        </p:spPr>
      </p:pic>
      <p:pic>
        <p:nvPicPr>
          <p:cNvPr id="16" name="图片占位符 12" descr="E:/view.jpgview"/>
          <p:cNvPicPr>
            <a:picLocks noGrp="1" noChangeAspect="1"/>
          </p:cNvPicPr>
          <p:nvPr>
            <p:custDataLst>
              <p:tags r:id="rId5"/>
            </p:custDataLst>
          </p:nvPr>
        </p:nvPicPr>
        <p:blipFill>
          <a:blip r:embed="rId3"/>
          <a:srcRect/>
          <a:stretch>
            <a:fillRect/>
          </a:stretch>
        </p:blipFill>
        <p:spPr>
          <a:xfrm>
            <a:off x="692689" y="4685898"/>
            <a:ext cx="1414792" cy="1414792"/>
          </a:xfrm>
          <a:prstGeom prst="ellipse">
            <a:avLst/>
          </a:prstGeom>
        </p:spPr>
      </p:pic>
      <p:sp>
        <p:nvSpPr>
          <p:cNvPr id="17" name="文本框 16"/>
          <p:cNvSpPr txBox="1"/>
          <p:nvPr>
            <p:custDataLst>
              <p:tags r:id="rId6"/>
            </p:custDataLst>
          </p:nvPr>
        </p:nvSpPr>
        <p:spPr bwMode="auto">
          <a:xfrm>
            <a:off x="2606063" y="1215828"/>
            <a:ext cx="2525724" cy="459105"/>
          </a:xfrm>
          <a:prstGeom prst="rect">
            <a:avLst/>
          </a:prstGeom>
          <a:noFill/>
          <a:ln w="9525">
            <a:noFill/>
            <a:miter lim="800000"/>
          </a:ln>
        </p:spPr>
        <p:txBody>
          <a:bodyPr lIns="90292" tIns="45147" rIns="90292" bIns="45147">
            <a:spAutoFit/>
          </a:bodyPr>
          <a:lstStyle/>
          <a:p>
            <a:pPr marL="0" marR="0" lvl="0" indent="0" algn="l" defTabSz="90297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Calibri" panose="020F0502020204030204" charset="0"/>
              </a:rPr>
              <a:t>输入内容</a:t>
            </a:r>
            <a:endParaRPr kumimoji="0" lang="zh-CN" altLang="en-US" sz="2400" b="0" i="0" u="none" strike="noStrike" kern="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Calibri" panose="020F0502020204030204" charset="0"/>
            </a:endParaRPr>
          </a:p>
        </p:txBody>
      </p:sp>
      <p:sp>
        <p:nvSpPr>
          <p:cNvPr id="18" name="矩形 17"/>
          <p:cNvSpPr/>
          <p:nvPr>
            <p:custDataLst>
              <p:tags r:id="rId7"/>
            </p:custDataLst>
          </p:nvPr>
        </p:nvSpPr>
        <p:spPr>
          <a:xfrm>
            <a:off x="2606063" y="1624407"/>
            <a:ext cx="8969408" cy="755650"/>
          </a:xfrm>
          <a:prstGeom prst="rect">
            <a:avLst/>
          </a:prstGeom>
        </p:spPr>
        <p:txBody>
          <a:bodyPr wrap="square">
            <a:spAutoFit/>
          </a:bodyPr>
          <a:lstStyle/>
          <a:p>
            <a:pPr marL="285750" marR="0" lvl="0" indent="-285750" algn="just" defTabSz="90297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请输入内容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请输入内容请输入内容请输入内容请输入内容请输入内容请输入内容请输入内容请输入内容请输入内容请输入内容请输入内容请输入内容请输入内容</a:t>
            </a:r>
            <a:endParaRPr kumimoji="0" lang="zh-CN" altLang="en-US" sz="1800" b="0" i="0" u="none" strike="noStrike" kern="0" cap="none" spc="0" normalizeH="0" baseline="0" noProof="0" dirty="0">
              <a:ln>
                <a:noFill/>
              </a:ln>
              <a:solidFill>
                <a:prstClr val="black">
                  <a:lumMod val="50000"/>
                  <a:lumOff val="50000"/>
                </a:prstClr>
              </a:solidFill>
              <a:effectLst/>
              <a:uLnTx/>
              <a:uFillTx/>
              <a:latin typeface="微软雅黑 Light" panose="020B0502040204020203" pitchFamily="34" charset="-122"/>
              <a:ea typeface="微软雅黑 Light" panose="020B0502040204020203" pitchFamily="34" charset="-122"/>
              <a:cs typeface="+mn-cs"/>
              <a:sym typeface="Calibri" panose="020F0502020204030204" charset="0"/>
            </a:endParaRPr>
          </a:p>
        </p:txBody>
      </p:sp>
      <p:cxnSp>
        <p:nvCxnSpPr>
          <p:cNvPr id="23" name="直接连接符 22"/>
          <p:cNvCxnSpPr/>
          <p:nvPr>
            <p:custDataLst>
              <p:tags r:id="rId8"/>
            </p:custDataLst>
          </p:nvPr>
        </p:nvCxnSpPr>
        <p:spPr>
          <a:xfrm>
            <a:off x="695325" y="2796309"/>
            <a:ext cx="108013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9"/>
            </p:custDataLst>
          </p:nvPr>
        </p:nvCxnSpPr>
        <p:spPr>
          <a:xfrm>
            <a:off x="695325" y="4490027"/>
            <a:ext cx="108013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0"/>
            </p:custDataLst>
          </p:nvPr>
        </p:nvSpPr>
        <p:spPr bwMode="auto">
          <a:xfrm>
            <a:off x="2606063" y="2913184"/>
            <a:ext cx="2525724" cy="459105"/>
          </a:xfrm>
          <a:prstGeom prst="rect">
            <a:avLst/>
          </a:prstGeom>
          <a:noFill/>
          <a:ln w="9525">
            <a:noFill/>
            <a:miter lim="800000"/>
          </a:ln>
        </p:spPr>
        <p:txBody>
          <a:bodyPr lIns="90292" tIns="45147" rIns="90292" bIns="45147">
            <a:spAutoFit/>
          </a:bodyPr>
          <a:lstStyle/>
          <a:p>
            <a:pPr marL="0" marR="0" lvl="0" indent="0" algn="l" defTabSz="902970" rtl="0" eaLnBrk="1" fontAlgn="auto" latinLnBrk="0" hangingPunct="1">
              <a:lnSpc>
                <a:spcPct val="100000"/>
              </a:lnSpc>
              <a:spcBef>
                <a:spcPts val="0"/>
              </a:spcBef>
              <a:spcAft>
                <a:spcPts val="0"/>
              </a:spcAft>
              <a:buClrTx/>
              <a:buSzTx/>
              <a:buFontTx/>
              <a:buNone/>
              <a:defRPr/>
            </a:pPr>
            <a:r>
              <a:rPr lang="zh-CN" altLang="en-US" sz="2400" b="1" kern="0" noProof="0" dirty="0">
                <a:ln>
                  <a:noFill/>
                </a:ln>
                <a:solidFill>
                  <a:srgbClr val="014F8E"/>
                </a:solidFill>
                <a:effectLst/>
                <a:uLnTx/>
                <a:uFillTx/>
                <a:latin typeface="微软雅黑" panose="020B0503020204020204" charset="-122"/>
                <a:ea typeface="微软雅黑" panose="020B0503020204020204" charset="-122"/>
                <a:sym typeface="Calibri" panose="020F0502020204030204" charset="0"/>
              </a:rPr>
              <a:t>输入内容</a:t>
            </a:r>
            <a:endParaRPr kumimoji="0" lang="zh-CN" altLang="en-US" sz="2400" b="0" i="0" u="none" strike="noStrike" kern="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Calibri" panose="020F0502020204030204" charset="0"/>
            </a:endParaRPr>
          </a:p>
        </p:txBody>
      </p:sp>
      <p:sp>
        <p:nvSpPr>
          <p:cNvPr id="29" name="矩形 28"/>
          <p:cNvSpPr/>
          <p:nvPr>
            <p:custDataLst>
              <p:tags r:id="rId11"/>
            </p:custDataLst>
          </p:nvPr>
        </p:nvSpPr>
        <p:spPr>
          <a:xfrm>
            <a:off x="2606062" y="3321763"/>
            <a:ext cx="8969409" cy="755650"/>
          </a:xfrm>
          <a:prstGeom prst="rect">
            <a:avLst/>
          </a:prstGeom>
        </p:spPr>
        <p:txBody>
          <a:bodyPr wrap="square">
            <a:spAutoFit/>
          </a:bodyPr>
          <a:lstStyle/>
          <a:p>
            <a:pPr marL="285750" marR="0" lvl="0" indent="-285750" algn="just" defTabSz="90297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请输入内容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请输入内容请输入内容请输入内容请输入内容请输入内容请输入内容请输入内容请输入内容请输入内容请输入内容请输入内容请输入内容请输入内容</a:t>
            </a:r>
            <a:endParaRPr kumimoji="0" lang="zh-CN" altLang="en-US" sz="1800" b="0" i="0" u="none" strike="noStrike" kern="0" cap="none" spc="0" normalizeH="0" baseline="0" noProof="0" dirty="0">
              <a:ln>
                <a:noFill/>
              </a:ln>
              <a:solidFill>
                <a:prstClr val="black">
                  <a:lumMod val="50000"/>
                  <a:lumOff val="50000"/>
                </a:prstClr>
              </a:solidFill>
              <a:effectLst/>
              <a:uLnTx/>
              <a:uFillTx/>
              <a:latin typeface="微软雅黑 Light" panose="020B0502040204020203" pitchFamily="34" charset="-122"/>
              <a:ea typeface="微软雅黑 Light" panose="020B0502040204020203" pitchFamily="34" charset="-122"/>
              <a:cs typeface="+mn-cs"/>
              <a:sym typeface="Calibri" panose="020F0502020204030204" charset="0"/>
            </a:endParaRPr>
          </a:p>
        </p:txBody>
      </p:sp>
      <p:sp>
        <p:nvSpPr>
          <p:cNvPr id="31" name="文本框 30"/>
          <p:cNvSpPr txBox="1"/>
          <p:nvPr>
            <p:custDataLst>
              <p:tags r:id="rId12"/>
            </p:custDataLst>
          </p:nvPr>
        </p:nvSpPr>
        <p:spPr bwMode="auto">
          <a:xfrm>
            <a:off x="2606063" y="4610540"/>
            <a:ext cx="2525724" cy="459105"/>
          </a:xfrm>
          <a:prstGeom prst="rect">
            <a:avLst/>
          </a:prstGeom>
          <a:noFill/>
          <a:ln w="9525">
            <a:noFill/>
            <a:miter lim="800000"/>
          </a:ln>
        </p:spPr>
        <p:txBody>
          <a:bodyPr lIns="90292" tIns="45147" rIns="90292" bIns="45147">
            <a:spAutoFit/>
          </a:bodyPr>
          <a:lstStyle/>
          <a:p>
            <a:pPr marL="0" marR="0" lvl="0" indent="0" algn="l" defTabSz="902970" rtl="0" eaLnBrk="1" fontAlgn="auto" latinLnBrk="0" hangingPunct="1">
              <a:lnSpc>
                <a:spcPct val="100000"/>
              </a:lnSpc>
              <a:spcBef>
                <a:spcPts val="0"/>
              </a:spcBef>
              <a:spcAft>
                <a:spcPts val="0"/>
              </a:spcAft>
              <a:buClrTx/>
              <a:buSzTx/>
              <a:buFontTx/>
              <a:buNone/>
              <a:defRPr/>
            </a:pPr>
            <a:r>
              <a:rPr lang="zh-CN" altLang="en-US" sz="2400" b="1" kern="0" noProof="0" dirty="0">
                <a:ln>
                  <a:noFill/>
                </a:ln>
                <a:solidFill>
                  <a:srgbClr val="014F8E"/>
                </a:solidFill>
                <a:effectLst/>
                <a:uLnTx/>
                <a:uFillTx/>
                <a:latin typeface="微软雅黑" panose="020B0503020204020204" charset="-122"/>
                <a:ea typeface="微软雅黑" panose="020B0503020204020204" charset="-122"/>
                <a:sym typeface="Calibri" panose="020F0502020204030204" charset="0"/>
              </a:rPr>
              <a:t>输入内容</a:t>
            </a:r>
            <a:endParaRPr kumimoji="0" lang="zh-CN" altLang="en-US" sz="2400" b="0" i="0" u="none" strike="noStrike" kern="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Calibri" panose="020F0502020204030204" charset="0"/>
            </a:endParaRPr>
          </a:p>
        </p:txBody>
      </p:sp>
      <p:sp>
        <p:nvSpPr>
          <p:cNvPr id="32" name="矩形 31"/>
          <p:cNvSpPr/>
          <p:nvPr>
            <p:custDataLst>
              <p:tags r:id="rId13"/>
            </p:custDataLst>
          </p:nvPr>
        </p:nvSpPr>
        <p:spPr>
          <a:xfrm>
            <a:off x="2606063" y="5019119"/>
            <a:ext cx="8969410" cy="1087755"/>
          </a:xfrm>
          <a:prstGeom prst="rect">
            <a:avLst/>
          </a:prstGeom>
        </p:spPr>
        <p:txBody>
          <a:bodyPr wrap="square">
            <a:spAutoFit/>
          </a:bodyPr>
          <a:lstStyle/>
          <a:p>
            <a:pPr marL="285750" marR="0" lvl="0" indent="-285750" algn="just" defTabSz="90297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请输入内容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请输入内容请输入内容请输入内容请输入内容请输入内容请输入内容请输入内容请输入内容请输入内容请输入内容请输入内容请输入内容请输入内容请输入</a:t>
            </a:r>
            <a:endParaRPr kumimoji="0" lang="zh-CN" altLang="en-US" b="0" i="0" u="none" strike="noStrike" kern="0" cap="none" spc="0" normalizeH="0" baseline="0" noProof="0" dirty="0">
              <a:ln>
                <a:noFill/>
              </a:ln>
              <a:solidFill>
                <a:prstClr val="black">
                  <a:lumMod val="50000"/>
                  <a:lumOff val="50000"/>
                </a:prstClr>
              </a:solidFill>
              <a:effectLst/>
              <a:uLnTx/>
              <a:uFillTx/>
              <a:latin typeface="微软雅黑 Light" panose="020B0502040204020203" pitchFamily="34" charset="-122"/>
              <a:ea typeface="微软雅黑 Light" panose="020B0502040204020203" pitchFamily="34" charset="-122"/>
              <a:cs typeface="+mn-cs"/>
              <a:sym typeface="Calibri" panose="020F0502020204030204" charset="0"/>
            </a:endParaRPr>
          </a:p>
          <a:p>
            <a:pPr marL="285750" marR="0" lvl="0" indent="-285750" algn="just" defTabSz="902970" rtl="0" eaLnBrk="1" fontAlgn="auto" latinLnBrk="0" hangingPunct="1">
              <a:lnSpc>
                <a:spcPct val="120000"/>
              </a:lnSpc>
              <a:spcBef>
                <a:spcPts val="0"/>
              </a:spcBef>
              <a:spcAft>
                <a:spcPts val="0"/>
              </a:spcAft>
              <a:buClrTx/>
              <a:buSzTx/>
              <a:buFont typeface="Arial" panose="020B0604020202020204" pitchFamily="34" charset="0"/>
              <a:buChar char="•"/>
              <a:defRPr/>
            </a:pPr>
            <a:endParaRPr kumimoji="0" lang="zh-CN" altLang="en-US" sz="1800" b="0" i="0" u="none" strike="noStrike" kern="0" cap="none" spc="0" normalizeH="0" baseline="0" noProof="0" dirty="0">
              <a:ln>
                <a:noFill/>
              </a:ln>
              <a:solidFill>
                <a:prstClr val="black">
                  <a:lumMod val="50000"/>
                  <a:lumOff val="50000"/>
                </a:prstClr>
              </a:solidFill>
              <a:effectLst/>
              <a:uLnTx/>
              <a:uFillTx/>
              <a:latin typeface="微软雅黑 Light" panose="020B0502040204020203" pitchFamily="34" charset="-122"/>
              <a:ea typeface="微软雅黑 Light" panose="020B0502040204020203" pitchFamily="34" charset="-122"/>
              <a:cs typeface="+mn-cs"/>
              <a:sym typeface="Calibri" panose="020F0502020204030204" charset="0"/>
            </a:endParaRPr>
          </a:p>
        </p:txBody>
      </p:sp>
      <p:cxnSp>
        <p:nvCxnSpPr>
          <p:cNvPr id="33" name="直接连接符 32"/>
          <p:cNvCxnSpPr/>
          <p:nvPr>
            <p:custDataLst>
              <p:tags r:id="rId14"/>
            </p:custDataLst>
          </p:nvPr>
        </p:nvCxnSpPr>
        <p:spPr>
          <a:xfrm>
            <a:off x="692785" y="1065934"/>
            <a:ext cx="108013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15"/>
            </p:custDataLst>
          </p:nvPr>
        </p:nvCxnSpPr>
        <p:spPr>
          <a:xfrm>
            <a:off x="695325" y="6308032"/>
            <a:ext cx="108013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ustDataLst>
      <p:tags r:id="rId16"/>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1056640" y="1645921"/>
            <a:ext cx="2906395" cy="1414780"/>
            <a:chOff x="6847098" y="3335265"/>
            <a:chExt cx="4765435" cy="599566"/>
          </a:xfrm>
        </p:grpSpPr>
        <p:sp>
          <p:nvSpPr>
            <p:cNvPr id="48" name="矩形 47"/>
            <p:cNvSpPr/>
            <p:nvPr/>
          </p:nvSpPr>
          <p:spPr>
            <a:xfrm>
              <a:off x="6847098" y="3514758"/>
              <a:ext cx="4765435" cy="420073"/>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49" name="矩形 48"/>
            <p:cNvSpPr/>
            <p:nvPr/>
          </p:nvSpPr>
          <p:spPr>
            <a:xfrm>
              <a:off x="7994467" y="3335265"/>
              <a:ext cx="3450437" cy="17949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22" name="组合 21"/>
          <p:cNvGrpSpPr/>
          <p:nvPr/>
        </p:nvGrpSpPr>
        <p:grpSpPr>
          <a:xfrm>
            <a:off x="8150225" y="4086861"/>
            <a:ext cx="2906395" cy="1414780"/>
            <a:chOff x="6847098" y="3335265"/>
            <a:chExt cx="4765435" cy="599566"/>
          </a:xfrm>
        </p:grpSpPr>
        <p:sp>
          <p:nvSpPr>
            <p:cNvPr id="26" name="矩形 25"/>
            <p:cNvSpPr/>
            <p:nvPr/>
          </p:nvSpPr>
          <p:spPr>
            <a:xfrm>
              <a:off x="6847098" y="3514758"/>
              <a:ext cx="4765435" cy="420073"/>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29" name="矩形 28"/>
            <p:cNvSpPr/>
            <p:nvPr/>
          </p:nvSpPr>
          <p:spPr>
            <a:xfrm>
              <a:off x="6847098" y="3335265"/>
              <a:ext cx="3450437" cy="179493"/>
            </a:xfrm>
            <a:prstGeom prst="rect">
              <a:avLst/>
            </a:prstGeom>
          </p:spPr>
          <p:txBody>
            <a:bodyPr wrap="square">
              <a:spAutoFit/>
              <a:scene3d>
                <a:camera prst="orthographicFront"/>
                <a:lightRig rig="threePt" dir="t"/>
              </a:scene3d>
              <a:sp3d contourW="12700"/>
            </a:bodyPr>
            <a:lstStyle/>
            <a:p>
              <a:pPr algn="l">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8" name="组合 7"/>
          <p:cNvGrpSpPr/>
          <p:nvPr/>
        </p:nvGrpSpPr>
        <p:grpSpPr>
          <a:xfrm>
            <a:off x="8150225" y="1645921"/>
            <a:ext cx="2906395" cy="1414780"/>
            <a:chOff x="6847098" y="3335265"/>
            <a:chExt cx="4765435" cy="599566"/>
          </a:xfrm>
        </p:grpSpPr>
        <p:sp>
          <p:nvSpPr>
            <p:cNvPr id="9" name="矩形 8"/>
            <p:cNvSpPr/>
            <p:nvPr/>
          </p:nvSpPr>
          <p:spPr>
            <a:xfrm>
              <a:off x="6847098" y="3514758"/>
              <a:ext cx="4765435" cy="420073"/>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11" name="矩形 10"/>
            <p:cNvSpPr/>
            <p:nvPr/>
          </p:nvSpPr>
          <p:spPr>
            <a:xfrm>
              <a:off x="6847098" y="3335265"/>
              <a:ext cx="3450437" cy="179493"/>
            </a:xfrm>
            <a:prstGeom prst="rect">
              <a:avLst/>
            </a:prstGeom>
          </p:spPr>
          <p:txBody>
            <a:bodyPr wrap="square">
              <a:spAutoFit/>
              <a:scene3d>
                <a:camera prst="orthographicFront"/>
                <a:lightRig rig="threePt" dir="t"/>
              </a:scene3d>
              <a:sp3d contourW="12700"/>
            </a:bodyPr>
            <a:lstStyle/>
            <a:p>
              <a:pPr algn="l">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23" name="组合 22"/>
          <p:cNvGrpSpPr/>
          <p:nvPr/>
        </p:nvGrpSpPr>
        <p:grpSpPr>
          <a:xfrm>
            <a:off x="4750435" y="3055620"/>
            <a:ext cx="1007745" cy="1007745"/>
            <a:chOff x="7481" y="4392"/>
            <a:chExt cx="1587" cy="1587"/>
          </a:xfrm>
        </p:grpSpPr>
        <p:sp>
          <p:nvSpPr>
            <p:cNvPr id="6" name="矩形 5"/>
            <p:cNvSpPr/>
            <p:nvPr/>
          </p:nvSpPr>
          <p:spPr>
            <a:xfrm rot="2700000">
              <a:off x="7481" y="4392"/>
              <a:ext cx="1587" cy="1587"/>
            </a:xfrm>
            <a:prstGeom prst="rect">
              <a:avLst/>
            </a:prstGeom>
            <a:solidFill>
              <a:srgbClr val="2F436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VCG211125859208"/>
            <p:cNvPicPr>
              <a:picLocks noChangeAspect="1"/>
            </p:cNvPicPr>
            <p:nvPr/>
          </p:nvPicPr>
          <p:blipFill>
            <a:blip r:embed="rId1">
              <a:clrChange>
                <a:clrFrom>
                  <a:srgbClr val="072945">
                    <a:alpha val="100000"/>
                  </a:srgbClr>
                </a:clrFrom>
                <a:clrTo>
                  <a:srgbClr val="072945">
                    <a:alpha val="100000"/>
                    <a:alpha val="0"/>
                  </a:srgbClr>
                </a:clrTo>
              </a:clrChange>
              <a:lum bright="62000"/>
            </a:blip>
            <a:srcRect/>
            <a:stretch>
              <a:fillRect/>
            </a:stretch>
          </p:blipFill>
          <p:spPr>
            <a:xfrm>
              <a:off x="7920" y="4892"/>
              <a:ext cx="620" cy="630"/>
            </a:xfrm>
            <a:prstGeom prst="rect">
              <a:avLst/>
            </a:prstGeom>
          </p:spPr>
        </p:pic>
      </p:grpSp>
      <p:grpSp>
        <p:nvGrpSpPr>
          <p:cNvPr id="10" name="组合 9"/>
          <p:cNvGrpSpPr/>
          <p:nvPr/>
        </p:nvGrpSpPr>
        <p:grpSpPr>
          <a:xfrm>
            <a:off x="5574030" y="2242185"/>
            <a:ext cx="1007745" cy="1007745"/>
            <a:chOff x="8778" y="3111"/>
            <a:chExt cx="1587" cy="1587"/>
          </a:xfrm>
        </p:grpSpPr>
        <p:sp>
          <p:nvSpPr>
            <p:cNvPr id="4" name="矩形 3"/>
            <p:cNvSpPr/>
            <p:nvPr/>
          </p:nvSpPr>
          <p:spPr>
            <a:xfrm rot="2700000">
              <a:off x="8778" y="3111"/>
              <a:ext cx="1587" cy="1587"/>
            </a:xfrm>
            <a:prstGeom prst="rect">
              <a:avLst/>
            </a:prstGeom>
            <a:solidFill>
              <a:srgbClr val="2F436F"/>
            </a:solidFill>
            <a:ln w="19050">
              <a:solidFill>
                <a:srgbClr val="2F43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VCG211125859208"/>
            <p:cNvPicPr>
              <a:picLocks noChangeAspect="1"/>
            </p:cNvPicPr>
            <p:nvPr/>
          </p:nvPicPr>
          <p:blipFill>
            <a:blip r:embed="rId2">
              <a:clrChange>
                <a:clrFrom>
                  <a:srgbClr val="072945">
                    <a:alpha val="100000"/>
                  </a:srgbClr>
                </a:clrFrom>
                <a:clrTo>
                  <a:srgbClr val="072945">
                    <a:alpha val="100000"/>
                    <a:alpha val="0"/>
                  </a:srgbClr>
                </a:clrTo>
              </a:clrChange>
              <a:lum bright="68000"/>
            </a:blip>
            <a:srcRect/>
            <a:stretch>
              <a:fillRect/>
            </a:stretch>
          </p:blipFill>
          <p:spPr>
            <a:xfrm>
              <a:off x="9215" y="3589"/>
              <a:ext cx="620" cy="630"/>
            </a:xfrm>
            <a:prstGeom prst="rect">
              <a:avLst/>
            </a:prstGeom>
          </p:spPr>
        </p:pic>
      </p:grpSp>
      <p:grpSp>
        <p:nvGrpSpPr>
          <p:cNvPr id="17" name="组合 16"/>
          <p:cNvGrpSpPr/>
          <p:nvPr/>
        </p:nvGrpSpPr>
        <p:grpSpPr>
          <a:xfrm>
            <a:off x="6406515" y="3076575"/>
            <a:ext cx="1007745" cy="1007745"/>
            <a:chOff x="10089" y="4425"/>
            <a:chExt cx="1587" cy="1587"/>
          </a:xfrm>
        </p:grpSpPr>
        <p:sp>
          <p:nvSpPr>
            <p:cNvPr id="5" name="矩形 4"/>
            <p:cNvSpPr/>
            <p:nvPr/>
          </p:nvSpPr>
          <p:spPr>
            <a:xfrm rot="2700000">
              <a:off x="10089" y="4425"/>
              <a:ext cx="1587" cy="1587"/>
            </a:xfrm>
            <a:prstGeom prst="rect">
              <a:avLst/>
            </a:prstGeom>
            <a:solidFill>
              <a:srgbClr val="2F436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VCG211125859208"/>
            <p:cNvPicPr>
              <a:picLocks noChangeAspect="1"/>
            </p:cNvPicPr>
            <p:nvPr/>
          </p:nvPicPr>
          <p:blipFill>
            <a:blip r:embed="rId1">
              <a:clrChange>
                <a:clrFrom>
                  <a:srgbClr val="072945">
                    <a:alpha val="100000"/>
                  </a:srgbClr>
                </a:clrFrom>
                <a:clrTo>
                  <a:srgbClr val="072945">
                    <a:alpha val="100000"/>
                    <a:alpha val="0"/>
                  </a:srgbClr>
                </a:clrTo>
              </a:clrChange>
              <a:lum bright="100000"/>
            </a:blip>
            <a:srcRect/>
            <a:stretch>
              <a:fillRect/>
            </a:stretch>
          </p:blipFill>
          <p:spPr>
            <a:xfrm>
              <a:off x="10572" y="4904"/>
              <a:ext cx="620" cy="630"/>
            </a:xfrm>
            <a:prstGeom prst="rect">
              <a:avLst/>
            </a:prstGeom>
          </p:spPr>
        </p:pic>
      </p:grpSp>
      <p:grpSp>
        <p:nvGrpSpPr>
          <p:cNvPr id="24" name="组合 23"/>
          <p:cNvGrpSpPr/>
          <p:nvPr/>
        </p:nvGrpSpPr>
        <p:grpSpPr>
          <a:xfrm>
            <a:off x="5589270" y="3893820"/>
            <a:ext cx="1007745" cy="1007745"/>
            <a:chOff x="8802" y="5712"/>
            <a:chExt cx="1587" cy="1587"/>
          </a:xfrm>
        </p:grpSpPr>
        <p:sp>
          <p:nvSpPr>
            <p:cNvPr id="7" name="矩形 6"/>
            <p:cNvSpPr/>
            <p:nvPr/>
          </p:nvSpPr>
          <p:spPr>
            <a:xfrm rot="2700000">
              <a:off x="8802" y="5712"/>
              <a:ext cx="1587" cy="1587"/>
            </a:xfrm>
            <a:prstGeom prst="rect">
              <a:avLst/>
            </a:prstGeom>
            <a:solidFill>
              <a:srgbClr val="2F436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descr="VCG211125859208"/>
            <p:cNvPicPr>
              <a:picLocks noChangeAspect="1"/>
            </p:cNvPicPr>
            <p:nvPr/>
          </p:nvPicPr>
          <p:blipFill>
            <a:blip r:embed="rId2">
              <a:clrChange>
                <a:clrFrom>
                  <a:srgbClr val="072945">
                    <a:alpha val="100000"/>
                  </a:srgbClr>
                </a:clrFrom>
                <a:clrTo>
                  <a:srgbClr val="072945">
                    <a:alpha val="100000"/>
                    <a:alpha val="0"/>
                  </a:srgbClr>
                </a:clrTo>
              </a:clrChange>
              <a:lum bright="38000"/>
            </a:blip>
            <a:srcRect/>
            <a:stretch>
              <a:fillRect/>
            </a:stretch>
          </p:blipFill>
          <p:spPr>
            <a:xfrm>
              <a:off x="9246" y="6190"/>
              <a:ext cx="620" cy="630"/>
            </a:xfrm>
            <a:prstGeom prst="rect">
              <a:avLst/>
            </a:prstGeom>
          </p:spPr>
        </p:pic>
      </p:grpSp>
      <p:grpSp>
        <p:nvGrpSpPr>
          <p:cNvPr id="2" name="组合 1"/>
          <p:cNvGrpSpPr/>
          <p:nvPr/>
        </p:nvGrpSpPr>
        <p:grpSpPr>
          <a:xfrm>
            <a:off x="1056640" y="4086861"/>
            <a:ext cx="2906395" cy="1414780"/>
            <a:chOff x="6847098" y="3335265"/>
            <a:chExt cx="4765435" cy="599566"/>
          </a:xfrm>
        </p:grpSpPr>
        <p:sp>
          <p:nvSpPr>
            <p:cNvPr id="3" name="矩形 2"/>
            <p:cNvSpPr/>
            <p:nvPr/>
          </p:nvSpPr>
          <p:spPr>
            <a:xfrm>
              <a:off x="6847098" y="3514758"/>
              <a:ext cx="4765435" cy="420073"/>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75000"/>
                    <a:lumOff val="25000"/>
                  </a:schemeClr>
                </a:solidFill>
                <a:latin typeface="汉仪劲楷简" panose="00020600040101010101" charset="-122"/>
                <a:ea typeface="汉仪劲楷简" panose="00020600040101010101" charset="-122"/>
                <a:cs typeface="汉仪劲楷简" panose="00020600040101010101" charset="-122"/>
                <a:sym typeface="Arial" panose="020B0604020202020204" pitchFamily="34" charset="0"/>
              </a:endParaRPr>
            </a:p>
          </p:txBody>
        </p:sp>
        <p:sp>
          <p:nvSpPr>
            <p:cNvPr id="18" name="矩形 17"/>
            <p:cNvSpPr/>
            <p:nvPr/>
          </p:nvSpPr>
          <p:spPr>
            <a:xfrm>
              <a:off x="7994467" y="3335265"/>
              <a:ext cx="3450437" cy="17949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12" name="组合 11"/>
          <p:cNvGrpSpPr/>
          <p:nvPr/>
        </p:nvGrpSpPr>
        <p:grpSpPr>
          <a:xfrm>
            <a:off x="272415" y="318135"/>
            <a:ext cx="3467100" cy="509905"/>
            <a:chOff x="962" y="696"/>
            <a:chExt cx="5460" cy="803"/>
          </a:xfrm>
        </p:grpSpPr>
        <p:sp>
          <p:nvSpPr>
            <p:cNvPr id="13" name="文本框 12"/>
            <p:cNvSpPr txBox="1"/>
            <p:nvPr/>
          </p:nvSpPr>
          <p:spPr>
            <a:xfrm>
              <a:off x="962" y="696"/>
              <a:ext cx="4472" cy="725"/>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4" name="文本框 13"/>
            <p:cNvSpPr txBox="1"/>
            <p:nvPr/>
          </p:nvSpPr>
          <p:spPr>
            <a:xfrm>
              <a:off x="962" y="1113"/>
              <a:ext cx="5460" cy="386"/>
            </a:xfrm>
            <a:prstGeom prst="rect">
              <a:avLst/>
            </a:prstGeom>
            <a:noFill/>
          </p:spPr>
          <p:txBody>
            <a:bodyPr wrap="square" rtlCol="0">
              <a:spAutoFit/>
            </a:bodyPr>
            <a:lstStyle/>
            <a:p>
              <a:pPr algn="l"/>
              <a:endParaRPr lang="en-US" altLang="zh-CN" sz="1000" dirty="0">
                <a:solidFill>
                  <a:srgbClr val="2F436F"/>
                </a:solidFill>
                <a:latin typeface="汉仪润圆-65简" panose="00020600040101010101" charset="-122"/>
                <a:ea typeface="汉仪润圆-65简" panose="00020600040101010101" charset="-122"/>
              </a:endParaRPr>
            </a:p>
          </p:txBody>
        </p:sp>
      </p:grpSp>
      <p:sp>
        <p:nvSpPr>
          <p:cNvPr id="19" name="矩形 18"/>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13"/>
          <p:cNvPicPr>
            <a:picLocks noChangeAspect="1"/>
          </p:cNvPicPr>
          <p:nvPr/>
        </p:nvPicPr>
        <p:blipFill>
          <a:blip r:embed="rId3"/>
          <a:stretch>
            <a:fillRect/>
          </a:stretch>
        </p:blipFill>
        <p:spPr>
          <a:xfrm>
            <a:off x="11280350" y="246798"/>
            <a:ext cx="705702" cy="7057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E:/view.jpgview"/>
          <p:cNvPicPr>
            <a:picLocks noChangeAspect="1"/>
          </p:cNvPicPr>
          <p:nvPr>
            <p:custDataLst>
              <p:tags r:id="rId1"/>
            </p:custDataLst>
          </p:nvPr>
        </p:nvPicPr>
        <p:blipFill>
          <a:blip r:embed="rId2"/>
          <a:srcRect/>
          <a:stretch>
            <a:fillRect/>
          </a:stretch>
        </p:blipFill>
        <p:spPr>
          <a:xfrm>
            <a:off x="1071245" y="1296670"/>
            <a:ext cx="4790440" cy="4638040"/>
          </a:xfrm>
          <a:custGeom>
            <a:avLst/>
            <a:gdLst>
              <a:gd name="connsiteX0" fmla="*/ 4194573 w 4419635"/>
              <a:gd name="connsiteY0" fmla="*/ 4180448 h 4419635"/>
              <a:gd name="connsiteX1" fmla="*/ 4194573 w 4419635"/>
              <a:gd name="connsiteY1" fmla="*/ 4320148 h 4419635"/>
              <a:gd name="connsiteX2" fmla="*/ 4334273 w 4419635"/>
              <a:gd name="connsiteY2" fmla="*/ 4320148 h 4419635"/>
              <a:gd name="connsiteX3" fmla="*/ 4334273 w 4419635"/>
              <a:gd name="connsiteY3" fmla="*/ 4180448 h 4419635"/>
              <a:gd name="connsiteX4" fmla="*/ 81955 w 4419635"/>
              <a:gd name="connsiteY4" fmla="*/ 3559191 h 4419635"/>
              <a:gd name="connsiteX5" fmla="*/ 81955 w 4419635"/>
              <a:gd name="connsiteY5" fmla="*/ 4321826 h 4419635"/>
              <a:gd name="connsiteX6" fmla="*/ 844590 w 4419635"/>
              <a:gd name="connsiteY6" fmla="*/ 4321826 h 4419635"/>
              <a:gd name="connsiteX7" fmla="*/ 844590 w 4419635"/>
              <a:gd name="connsiteY7" fmla="*/ 4285791 h 4419635"/>
              <a:gd name="connsiteX8" fmla="*/ 120377 w 4419635"/>
              <a:gd name="connsiteY8" fmla="*/ 4285791 h 4419635"/>
              <a:gd name="connsiteX9" fmla="*/ 120377 w 4419635"/>
              <a:gd name="connsiteY9" fmla="*/ 3559191 h 4419635"/>
              <a:gd name="connsiteX10" fmla="*/ 3565384 w 4419635"/>
              <a:gd name="connsiteY10" fmla="*/ 76062 h 4419635"/>
              <a:gd name="connsiteX11" fmla="*/ 3565384 w 4419635"/>
              <a:gd name="connsiteY11" fmla="*/ 112097 h 4419635"/>
              <a:gd name="connsiteX12" fmla="*/ 4289597 w 4419635"/>
              <a:gd name="connsiteY12" fmla="*/ 112097 h 4419635"/>
              <a:gd name="connsiteX13" fmla="*/ 4289597 w 4419635"/>
              <a:gd name="connsiteY13" fmla="*/ 838697 h 4419635"/>
              <a:gd name="connsiteX14" fmla="*/ 4328019 w 4419635"/>
              <a:gd name="connsiteY14" fmla="*/ 838697 h 4419635"/>
              <a:gd name="connsiteX15" fmla="*/ 4328019 w 4419635"/>
              <a:gd name="connsiteY15" fmla="*/ 76062 h 4419635"/>
              <a:gd name="connsiteX16" fmla="*/ 69795 w 4419635"/>
              <a:gd name="connsiteY16" fmla="*/ 70184 h 4419635"/>
              <a:gd name="connsiteX17" fmla="*/ 69795 w 4419635"/>
              <a:gd name="connsiteY17" fmla="*/ 209884 h 4419635"/>
              <a:gd name="connsiteX18" fmla="*/ 209495 w 4419635"/>
              <a:gd name="connsiteY18" fmla="*/ 209884 h 4419635"/>
              <a:gd name="connsiteX19" fmla="*/ 209495 w 4419635"/>
              <a:gd name="connsiteY19" fmla="*/ 70184 h 4419635"/>
              <a:gd name="connsiteX20" fmla="*/ 0 w 4419635"/>
              <a:gd name="connsiteY20" fmla="*/ 0 h 4419635"/>
              <a:gd name="connsiteX21" fmla="*/ 4419635 w 4419635"/>
              <a:gd name="connsiteY21" fmla="*/ 0 h 4419635"/>
              <a:gd name="connsiteX22" fmla="*/ 4419635 w 4419635"/>
              <a:gd name="connsiteY22" fmla="*/ 4419635 h 4419635"/>
              <a:gd name="connsiteX23" fmla="*/ 0 w 4419635"/>
              <a:gd name="connsiteY23" fmla="*/ 4419635 h 44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19635" h="4419635">
                <a:moveTo>
                  <a:pt x="4194573" y="4180448"/>
                </a:moveTo>
                <a:lnTo>
                  <a:pt x="4194573" y="4320148"/>
                </a:lnTo>
                <a:lnTo>
                  <a:pt x="4334273" y="4320148"/>
                </a:lnTo>
                <a:lnTo>
                  <a:pt x="4334273" y="4180448"/>
                </a:lnTo>
                <a:close/>
                <a:moveTo>
                  <a:pt x="81955" y="3559191"/>
                </a:moveTo>
                <a:lnTo>
                  <a:pt x="81955" y="4321826"/>
                </a:lnTo>
                <a:lnTo>
                  <a:pt x="844590" y="4321826"/>
                </a:lnTo>
                <a:lnTo>
                  <a:pt x="844590" y="4285791"/>
                </a:lnTo>
                <a:lnTo>
                  <a:pt x="120377" y="4285791"/>
                </a:lnTo>
                <a:lnTo>
                  <a:pt x="120377" y="3559191"/>
                </a:lnTo>
                <a:close/>
                <a:moveTo>
                  <a:pt x="3565384" y="76062"/>
                </a:moveTo>
                <a:lnTo>
                  <a:pt x="3565384" y="112097"/>
                </a:lnTo>
                <a:lnTo>
                  <a:pt x="4289597" y="112097"/>
                </a:lnTo>
                <a:lnTo>
                  <a:pt x="4289597" y="838697"/>
                </a:lnTo>
                <a:lnTo>
                  <a:pt x="4328019" y="838697"/>
                </a:lnTo>
                <a:lnTo>
                  <a:pt x="4328019" y="76062"/>
                </a:lnTo>
                <a:close/>
                <a:moveTo>
                  <a:pt x="69795" y="70184"/>
                </a:moveTo>
                <a:lnTo>
                  <a:pt x="69795" y="209884"/>
                </a:lnTo>
                <a:lnTo>
                  <a:pt x="209495" y="209884"/>
                </a:lnTo>
                <a:lnTo>
                  <a:pt x="209495" y="70184"/>
                </a:lnTo>
                <a:close/>
                <a:moveTo>
                  <a:pt x="0" y="0"/>
                </a:moveTo>
                <a:lnTo>
                  <a:pt x="4419635" y="0"/>
                </a:lnTo>
                <a:lnTo>
                  <a:pt x="4419635" y="4419635"/>
                </a:lnTo>
                <a:lnTo>
                  <a:pt x="0" y="4419635"/>
                </a:lnTo>
                <a:close/>
              </a:path>
            </a:pathLst>
          </a:custGeom>
        </p:spPr>
      </p:pic>
      <p:sp>
        <p:nvSpPr>
          <p:cNvPr id="28" name="文本框 27"/>
          <p:cNvSpPr txBox="1"/>
          <p:nvPr>
            <p:custDataLst>
              <p:tags r:id="rId3"/>
            </p:custDataLst>
          </p:nvPr>
        </p:nvSpPr>
        <p:spPr>
          <a:xfrm>
            <a:off x="6693532" y="1448244"/>
            <a:ext cx="4076700" cy="703922"/>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2400" b="1" spc="220" dirty="0">
                <a:solidFill>
                  <a:schemeClr val="tx1">
                    <a:lumMod val="75000"/>
                    <a:lumOff val="2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sz="2400" b="1" spc="220" dirty="0">
              <a:solidFill>
                <a:schemeClr val="tx1">
                  <a:lumMod val="75000"/>
                  <a:lumOff val="25000"/>
                </a:schemeClr>
              </a:solidFill>
              <a:uFillTx/>
              <a:latin typeface="汉仪润圆-65简" panose="00020600040101010101" charset="-122"/>
              <a:ea typeface="汉仪润圆-65简" panose="00020600040101010101" charset="-122"/>
              <a:sym typeface="Arial" panose="020B0604020202020204" pitchFamily="34" charset="0"/>
            </a:endParaRPr>
          </a:p>
        </p:txBody>
      </p:sp>
      <p:grpSp>
        <p:nvGrpSpPr>
          <p:cNvPr id="12" name="组合 11"/>
          <p:cNvGrpSpPr/>
          <p:nvPr/>
        </p:nvGrpSpPr>
        <p:grpSpPr>
          <a:xfrm>
            <a:off x="6585214" y="3375025"/>
            <a:ext cx="453126" cy="431165"/>
            <a:chOff x="7032" y="3538"/>
            <a:chExt cx="1399" cy="1197"/>
          </a:xfrm>
        </p:grpSpPr>
        <p:sp>
          <p:nvSpPr>
            <p:cNvPr id="13" name="椭圆 12"/>
            <p:cNvSpPr/>
            <p:nvPr>
              <p:custDataLst>
                <p:tags r:id="rId4"/>
              </p:custDataLst>
            </p:nvPr>
          </p:nvSpPr>
          <p:spPr>
            <a:xfrm>
              <a:off x="7090" y="3538"/>
              <a:ext cx="1341" cy="1197"/>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6" descr="7b0a20202020227461726765744d6f64756c65223a20226b6f6e6c696e65666f6e7473220a7d0a"/>
            <p:cNvSpPr txBox="1"/>
            <p:nvPr>
              <p:custDataLst>
                <p:tags r:id="rId5"/>
              </p:custDataLst>
            </p:nvPr>
          </p:nvSpPr>
          <p:spPr>
            <a:xfrm>
              <a:off x="7032" y="3681"/>
              <a:ext cx="1128" cy="912"/>
            </a:xfrm>
            <a:prstGeom prst="rect">
              <a:avLst/>
            </a:prstGeom>
            <a:noFill/>
          </p:spPr>
          <p:txBody>
            <a:bodyPr wrap="none" anchor="ctr">
              <a:noAutofit/>
            </a:bodyPr>
            <a:lstStyle/>
            <a:p>
              <a:r>
                <a:rPr lang="en-US" altLang="zh-CN" sz="2000">
                  <a:solidFill>
                    <a:schemeClr val="lt1"/>
                  </a:solidFill>
                  <a:latin typeface="汉仪润圆-65简" panose="00020600040101010101" charset="-122"/>
                  <a:ea typeface="汉仪润圆-65简" panose="00020600040101010101" charset="-122"/>
                  <a:sym typeface="汉仪趣黑W" panose="00020600040101010101" charset="-122"/>
                </a:rPr>
                <a:t>01</a:t>
              </a:r>
              <a:endParaRPr lang="en-US" altLang="zh-CN" sz="2000">
                <a:solidFill>
                  <a:schemeClr val="lt1"/>
                </a:solidFill>
                <a:latin typeface="汉仪润圆-65简" panose="00020600040101010101" charset="-122"/>
                <a:ea typeface="汉仪润圆-65简" panose="00020600040101010101" charset="-122"/>
                <a:sym typeface="汉仪趣黑W" panose="00020600040101010101" charset="-122"/>
              </a:endParaRPr>
            </a:p>
          </p:txBody>
        </p:sp>
      </p:grpSp>
      <p:grpSp>
        <p:nvGrpSpPr>
          <p:cNvPr id="19" name="组合 18"/>
          <p:cNvGrpSpPr/>
          <p:nvPr/>
        </p:nvGrpSpPr>
        <p:grpSpPr>
          <a:xfrm>
            <a:off x="6585585" y="4137660"/>
            <a:ext cx="500380" cy="431165"/>
            <a:chOff x="6992" y="3538"/>
            <a:chExt cx="1545" cy="1197"/>
          </a:xfrm>
        </p:grpSpPr>
        <p:sp>
          <p:nvSpPr>
            <p:cNvPr id="20" name="椭圆 19"/>
            <p:cNvSpPr/>
            <p:nvPr>
              <p:custDataLst>
                <p:tags r:id="rId6"/>
              </p:custDataLst>
            </p:nvPr>
          </p:nvSpPr>
          <p:spPr>
            <a:xfrm>
              <a:off x="7090" y="3538"/>
              <a:ext cx="1341" cy="1197"/>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6" descr="7b0a20202020227461726765744d6f64756c65223a20226b6f6e6c696e65666f6e7473220a7d0a"/>
            <p:cNvSpPr txBox="1"/>
            <p:nvPr>
              <p:custDataLst>
                <p:tags r:id="rId7"/>
              </p:custDataLst>
            </p:nvPr>
          </p:nvSpPr>
          <p:spPr>
            <a:xfrm>
              <a:off x="6992" y="3679"/>
              <a:ext cx="1545" cy="911"/>
            </a:xfrm>
            <a:prstGeom prst="rect">
              <a:avLst/>
            </a:prstGeom>
            <a:noFill/>
          </p:spPr>
          <p:txBody>
            <a:bodyPr wrap="none" anchor="ctr">
              <a:noAutofit/>
            </a:bodyPr>
            <a:lstStyle/>
            <a:p>
              <a:r>
                <a:rPr lang="en-US" altLang="zh-CN" sz="2000">
                  <a:solidFill>
                    <a:schemeClr val="lt1"/>
                  </a:solidFill>
                  <a:latin typeface="汉仪润圆-65简" panose="00020600040101010101" charset="-122"/>
                  <a:ea typeface="汉仪润圆-65简" panose="00020600040101010101" charset="-122"/>
                  <a:sym typeface="汉仪趣黑W" panose="00020600040101010101" charset="-122"/>
                </a:rPr>
                <a:t>02</a:t>
              </a:r>
              <a:endParaRPr lang="en-US" altLang="zh-CN" sz="2000">
                <a:solidFill>
                  <a:schemeClr val="lt1"/>
                </a:solidFill>
                <a:latin typeface="汉仪润圆-65简" panose="00020600040101010101" charset="-122"/>
                <a:ea typeface="汉仪润圆-65简" panose="00020600040101010101" charset="-122"/>
                <a:sym typeface="汉仪趣黑W" panose="00020600040101010101" charset="-122"/>
              </a:endParaRPr>
            </a:p>
          </p:txBody>
        </p:sp>
      </p:grpSp>
      <p:grpSp>
        <p:nvGrpSpPr>
          <p:cNvPr id="22" name="组合 21"/>
          <p:cNvGrpSpPr/>
          <p:nvPr/>
        </p:nvGrpSpPr>
        <p:grpSpPr>
          <a:xfrm>
            <a:off x="6604000" y="4890770"/>
            <a:ext cx="500380" cy="431165"/>
            <a:chOff x="6992" y="3538"/>
            <a:chExt cx="1545" cy="1197"/>
          </a:xfrm>
        </p:grpSpPr>
        <p:sp>
          <p:nvSpPr>
            <p:cNvPr id="26" name="椭圆 25"/>
            <p:cNvSpPr/>
            <p:nvPr>
              <p:custDataLst>
                <p:tags r:id="rId8"/>
              </p:custDataLst>
            </p:nvPr>
          </p:nvSpPr>
          <p:spPr>
            <a:xfrm>
              <a:off x="7090" y="3538"/>
              <a:ext cx="1341" cy="1197"/>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6" descr="7b0a20202020227461726765744d6f64756c65223a20226b6f6e6c696e65666f6e7473220a7d0a"/>
            <p:cNvSpPr txBox="1"/>
            <p:nvPr>
              <p:custDataLst>
                <p:tags r:id="rId9"/>
              </p:custDataLst>
            </p:nvPr>
          </p:nvSpPr>
          <p:spPr>
            <a:xfrm>
              <a:off x="6992" y="3679"/>
              <a:ext cx="1545" cy="911"/>
            </a:xfrm>
            <a:prstGeom prst="rect">
              <a:avLst/>
            </a:prstGeom>
            <a:noFill/>
          </p:spPr>
          <p:txBody>
            <a:bodyPr wrap="none" anchor="ctr">
              <a:noAutofit/>
            </a:bodyPr>
            <a:lstStyle/>
            <a:p>
              <a:r>
                <a:rPr lang="en-US" altLang="zh-CN" sz="2000">
                  <a:solidFill>
                    <a:schemeClr val="lt1"/>
                  </a:solidFill>
                  <a:latin typeface="汉仪润圆-65简" panose="00020600040101010101" charset="-122"/>
                  <a:ea typeface="汉仪润圆-65简" panose="00020600040101010101" charset="-122"/>
                  <a:sym typeface="汉仪趣黑W" panose="00020600040101010101" charset="-122"/>
                </a:rPr>
                <a:t>03</a:t>
              </a:r>
              <a:endParaRPr lang="en-US" altLang="zh-CN" sz="2000">
                <a:solidFill>
                  <a:schemeClr val="lt1"/>
                </a:solidFill>
                <a:latin typeface="汉仪润圆-65简" panose="00020600040101010101" charset="-122"/>
                <a:ea typeface="汉仪润圆-65简" panose="00020600040101010101" charset="-122"/>
                <a:sym typeface="汉仪趣黑W" panose="00020600040101010101" charset="-122"/>
              </a:endParaRPr>
            </a:p>
          </p:txBody>
        </p:sp>
      </p:grpSp>
      <p:sp>
        <p:nvSpPr>
          <p:cNvPr id="2" name="文本框 30"/>
          <p:cNvSpPr txBox="1"/>
          <p:nvPr/>
        </p:nvSpPr>
        <p:spPr>
          <a:xfrm>
            <a:off x="7300595" y="3244850"/>
            <a:ext cx="3809365" cy="691515"/>
          </a:xfrm>
          <a:prstGeom prst="rect">
            <a:avLst/>
          </a:prstGeom>
          <a:noFill/>
          <a:effectLst/>
        </p:spPr>
        <p:txBody>
          <a:bodyPr wrap="square" rtlCol="0">
            <a:spAutoFit/>
          </a:bodyPr>
          <a:lstStyle/>
          <a:p>
            <a:pPr indent="0" fontAlgn="auto">
              <a:lnSpc>
                <a:spcPct val="150000"/>
              </a:lnSpc>
              <a:buFont typeface="Wingdings" panose="05000000000000000000" charset="0"/>
              <a:buNone/>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点击输入内容，</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endParaRPr>
          </a:p>
        </p:txBody>
      </p:sp>
      <p:sp>
        <p:nvSpPr>
          <p:cNvPr id="3" name="文本框 30"/>
          <p:cNvSpPr txBox="1"/>
          <p:nvPr/>
        </p:nvSpPr>
        <p:spPr>
          <a:xfrm>
            <a:off x="7300595" y="4023360"/>
            <a:ext cx="3809365" cy="691515"/>
          </a:xfrm>
          <a:prstGeom prst="rect">
            <a:avLst/>
          </a:prstGeom>
          <a:noFill/>
          <a:effectLst/>
        </p:spPr>
        <p:txBody>
          <a:bodyPr wrap="square" rtlCol="0">
            <a:spAutoFit/>
          </a:bodyPr>
          <a:lstStyle/>
          <a:p>
            <a:pPr indent="0" fontAlgn="auto">
              <a:lnSpc>
                <a:spcPct val="150000"/>
              </a:lnSpc>
              <a:buFont typeface="Wingdings" panose="05000000000000000000" charset="0"/>
              <a:buNone/>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点击输入内容，</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endParaRPr>
          </a:p>
        </p:txBody>
      </p:sp>
      <p:sp>
        <p:nvSpPr>
          <p:cNvPr id="5" name="文本框 30"/>
          <p:cNvSpPr txBox="1"/>
          <p:nvPr/>
        </p:nvSpPr>
        <p:spPr>
          <a:xfrm>
            <a:off x="7300595" y="4801870"/>
            <a:ext cx="3809365" cy="691515"/>
          </a:xfrm>
          <a:prstGeom prst="rect">
            <a:avLst/>
          </a:prstGeom>
          <a:noFill/>
          <a:effectLst/>
        </p:spPr>
        <p:txBody>
          <a:bodyPr wrap="square" rtlCol="0">
            <a:spAutoFit/>
          </a:bodyPr>
          <a:lstStyle/>
          <a:p>
            <a:pPr indent="0" fontAlgn="auto">
              <a:lnSpc>
                <a:spcPct val="150000"/>
              </a:lnSpc>
              <a:buFont typeface="Wingdings" panose="05000000000000000000" charset="0"/>
              <a:buNone/>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点击输入内容，</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endParaRPr>
          </a:p>
        </p:txBody>
      </p:sp>
      <p:sp>
        <p:nvSpPr>
          <p:cNvPr id="6" name="文本框 30"/>
          <p:cNvSpPr txBox="1"/>
          <p:nvPr/>
        </p:nvSpPr>
        <p:spPr>
          <a:xfrm>
            <a:off x="6635750" y="2108835"/>
            <a:ext cx="4192905" cy="991235"/>
          </a:xfrm>
          <a:prstGeom prst="rect">
            <a:avLst/>
          </a:prstGeom>
          <a:noFill/>
          <a:effectLst/>
        </p:spPr>
        <p:txBody>
          <a:bodyPr wrap="square" rtlCol="0">
            <a:spAutoFit/>
          </a:bodyPr>
          <a:lstStyle/>
          <a:p>
            <a:pPr indent="0" fontAlgn="auto">
              <a:lnSpc>
                <a:spcPct val="150000"/>
              </a:lnSpc>
              <a:buFont typeface="Wingdings" panose="05000000000000000000" charset="0"/>
              <a:buNone/>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点击输入内容，</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endParaRPr>
          </a:p>
        </p:txBody>
      </p:sp>
      <p:grpSp>
        <p:nvGrpSpPr>
          <p:cNvPr id="4" name="组合 3"/>
          <p:cNvGrpSpPr/>
          <p:nvPr/>
        </p:nvGrpSpPr>
        <p:grpSpPr>
          <a:xfrm>
            <a:off x="272415" y="318135"/>
            <a:ext cx="3467100" cy="509905"/>
            <a:chOff x="962" y="696"/>
            <a:chExt cx="5460" cy="803"/>
          </a:xfrm>
        </p:grpSpPr>
        <p:sp>
          <p:nvSpPr>
            <p:cNvPr id="7" name="文本框 6"/>
            <p:cNvSpPr txBox="1"/>
            <p:nvPr/>
          </p:nvSpPr>
          <p:spPr>
            <a:xfrm>
              <a:off x="962" y="696"/>
              <a:ext cx="4472" cy="725"/>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8" name="文本框 7"/>
            <p:cNvSpPr txBox="1"/>
            <p:nvPr/>
          </p:nvSpPr>
          <p:spPr>
            <a:xfrm>
              <a:off x="962" y="1113"/>
              <a:ext cx="5460" cy="386"/>
            </a:xfrm>
            <a:prstGeom prst="rect">
              <a:avLst/>
            </a:prstGeom>
            <a:noFill/>
          </p:spPr>
          <p:txBody>
            <a:bodyPr wrap="square" rtlCol="0">
              <a:spAutoFit/>
            </a:bodyPr>
            <a:lstStyle/>
            <a:p>
              <a:pPr algn="l"/>
              <a:endParaRPr lang="en-US" altLang="zh-CN" sz="1000" dirty="0">
                <a:solidFill>
                  <a:srgbClr val="2F436F"/>
                </a:solidFill>
                <a:latin typeface="汉仪润圆-65简" panose="00020600040101010101" charset="-122"/>
                <a:ea typeface="汉仪润圆-65简" panose="00020600040101010101" charset="-122"/>
              </a:endParaRPr>
            </a:p>
          </p:txBody>
        </p:sp>
      </p:grpSp>
      <p:sp>
        <p:nvSpPr>
          <p:cNvPr id="9" name="矩形 8"/>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13"/>
          <p:cNvPicPr>
            <a:picLocks noChangeAspect="1"/>
          </p:cNvPicPr>
          <p:nvPr/>
        </p:nvPicPr>
        <p:blipFill>
          <a:blip r:embed="rId10"/>
          <a:stretch>
            <a:fillRect/>
          </a:stretch>
        </p:blipFill>
        <p:spPr>
          <a:xfrm>
            <a:off x="11280350" y="246798"/>
            <a:ext cx="705702" cy="705702"/>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28" grpId="0"/>
      <p:bldP spid="2" grpId="0" bldLvl="0" animBg="1"/>
      <p:bldP spid="3" grpId="0" bldLvl="0" animBg="1"/>
      <p:bldP spid="5" grpId="0" bldLvl="0" animBg="1"/>
      <p:bldP spid="6"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49"/>
          <p:cNvSpPr/>
          <p:nvPr/>
        </p:nvSpPr>
        <p:spPr>
          <a:xfrm>
            <a:off x="1173480" y="2885440"/>
            <a:ext cx="9613900" cy="1750695"/>
          </a:xfrm>
          <a:custGeom>
            <a:avLst/>
            <a:gdLst>
              <a:gd name="connsiteX0" fmla="*/ 0 w 9434285"/>
              <a:gd name="connsiteY0" fmla="*/ 1960972 h 1987316"/>
              <a:gd name="connsiteX1" fmla="*/ 1262742 w 9434285"/>
              <a:gd name="connsiteY1" fmla="*/ 1714229 h 1987316"/>
              <a:gd name="connsiteX2" fmla="*/ 3672114 w 9434285"/>
              <a:gd name="connsiteY2" fmla="*/ 1543 h 1987316"/>
              <a:gd name="connsiteX3" fmla="*/ 6037942 w 9434285"/>
              <a:gd name="connsiteY3" fmla="*/ 1394914 h 1987316"/>
              <a:gd name="connsiteX4" fmla="*/ 8461828 w 9434285"/>
              <a:gd name="connsiteY4" fmla="*/ 640172 h 1987316"/>
              <a:gd name="connsiteX5" fmla="*/ 9434285 w 9434285"/>
              <a:gd name="connsiteY5" fmla="*/ 1119143 h 1987316"/>
              <a:gd name="connsiteX0-1" fmla="*/ 0 w 9434285"/>
              <a:gd name="connsiteY0-2" fmla="*/ 1960972 h 2026019"/>
              <a:gd name="connsiteX1-3" fmla="*/ 1262742 w 9434285"/>
              <a:gd name="connsiteY1-4" fmla="*/ 1714229 h 2026019"/>
              <a:gd name="connsiteX2-5" fmla="*/ 3672114 w 9434285"/>
              <a:gd name="connsiteY2-6" fmla="*/ 1543 h 2026019"/>
              <a:gd name="connsiteX3-7" fmla="*/ 6037942 w 9434285"/>
              <a:gd name="connsiteY3-8" fmla="*/ 1394914 h 2026019"/>
              <a:gd name="connsiteX4-9" fmla="*/ 8461828 w 9434285"/>
              <a:gd name="connsiteY4-10" fmla="*/ 640172 h 2026019"/>
              <a:gd name="connsiteX5-11" fmla="*/ 9434285 w 9434285"/>
              <a:gd name="connsiteY5-12" fmla="*/ 1119143 h 2026019"/>
              <a:gd name="connsiteX0-13" fmla="*/ 0 w 9405476"/>
              <a:gd name="connsiteY0-14" fmla="*/ 1773712 h 1902888"/>
              <a:gd name="connsiteX1-15" fmla="*/ 1233933 w 9405476"/>
              <a:gd name="connsiteY1-16" fmla="*/ 1714229 h 1902888"/>
              <a:gd name="connsiteX2-17" fmla="*/ 3643305 w 9405476"/>
              <a:gd name="connsiteY2-18" fmla="*/ 1543 h 1902888"/>
              <a:gd name="connsiteX3-19" fmla="*/ 6009133 w 9405476"/>
              <a:gd name="connsiteY3-20" fmla="*/ 1394914 h 1902888"/>
              <a:gd name="connsiteX4-21" fmla="*/ 8433019 w 9405476"/>
              <a:gd name="connsiteY4-22" fmla="*/ 640172 h 1902888"/>
              <a:gd name="connsiteX5-23" fmla="*/ 9405476 w 9405476"/>
              <a:gd name="connsiteY5-24" fmla="*/ 1119143 h 1902888"/>
              <a:gd name="connsiteX0-25" fmla="*/ 0 w 9298026"/>
              <a:gd name="connsiteY0-26" fmla="*/ 1773712 h 1902888"/>
              <a:gd name="connsiteX1-27" fmla="*/ 1233933 w 9298026"/>
              <a:gd name="connsiteY1-28" fmla="*/ 1714229 h 1902888"/>
              <a:gd name="connsiteX2-29" fmla="*/ 3643305 w 9298026"/>
              <a:gd name="connsiteY2-30" fmla="*/ 1543 h 1902888"/>
              <a:gd name="connsiteX3-31" fmla="*/ 6009133 w 9298026"/>
              <a:gd name="connsiteY3-32" fmla="*/ 1394914 h 1902888"/>
              <a:gd name="connsiteX4-33" fmla="*/ 8433019 w 9298026"/>
              <a:gd name="connsiteY4-34" fmla="*/ 640172 h 1902888"/>
              <a:gd name="connsiteX5-35" fmla="*/ 9298026 w 9298026"/>
              <a:gd name="connsiteY5-36" fmla="*/ 1038555 h 1902888"/>
              <a:gd name="connsiteX0-37" fmla="*/ 0 w 9324888"/>
              <a:gd name="connsiteY0-38" fmla="*/ 1773712 h 1902888"/>
              <a:gd name="connsiteX1-39" fmla="*/ 1233933 w 9324888"/>
              <a:gd name="connsiteY1-40" fmla="*/ 1714229 h 1902888"/>
              <a:gd name="connsiteX2-41" fmla="*/ 3643305 w 9324888"/>
              <a:gd name="connsiteY2-42" fmla="*/ 1543 h 1902888"/>
              <a:gd name="connsiteX3-43" fmla="*/ 6009133 w 9324888"/>
              <a:gd name="connsiteY3-44" fmla="*/ 1394914 h 1902888"/>
              <a:gd name="connsiteX4-45" fmla="*/ 8433019 w 9324888"/>
              <a:gd name="connsiteY4-46" fmla="*/ 640172 h 1902888"/>
              <a:gd name="connsiteX5-47" fmla="*/ 9324888 w 9324888"/>
              <a:gd name="connsiteY5-48" fmla="*/ 998261 h 1902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324888" h="1902888">
                <a:moveTo>
                  <a:pt x="0" y="1773712"/>
                </a:moveTo>
                <a:cubicBezTo>
                  <a:pt x="426961" y="1900712"/>
                  <a:pt x="626716" y="2009590"/>
                  <a:pt x="1233933" y="1714229"/>
                </a:cubicBezTo>
                <a:cubicBezTo>
                  <a:pt x="1841150" y="1418868"/>
                  <a:pt x="2847438" y="54762"/>
                  <a:pt x="3643305" y="1543"/>
                </a:cubicBezTo>
                <a:cubicBezTo>
                  <a:pt x="4439172" y="-51676"/>
                  <a:pt x="5210847" y="1288476"/>
                  <a:pt x="6009133" y="1394914"/>
                </a:cubicBezTo>
                <a:cubicBezTo>
                  <a:pt x="6807419" y="1501352"/>
                  <a:pt x="7866962" y="686134"/>
                  <a:pt x="8433019" y="640172"/>
                </a:cubicBezTo>
                <a:cubicBezTo>
                  <a:pt x="8999076" y="594210"/>
                  <a:pt x="9121688" y="735794"/>
                  <a:pt x="9324888" y="998261"/>
                </a:cubicBezTo>
              </a:path>
            </a:pathLst>
          </a:custGeom>
          <a:noFill/>
          <a:ln w="38100" cap="rnd">
            <a:solidFill>
              <a:srgbClr val="2F436F"/>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rot="10800000" flipV="1">
            <a:off x="1544955" y="3684270"/>
            <a:ext cx="713105" cy="702310"/>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900" b="1" dirty="0">
                <a:latin typeface="汉仪润圆-65简" panose="00020600040101010101" charset="-122"/>
                <a:ea typeface="汉仪润圆-65简" panose="00020600040101010101" charset="-122"/>
                <a:sym typeface="Arial" panose="020B0604020202020204" pitchFamily="34" charset="0"/>
              </a:rPr>
              <a:t>01</a:t>
            </a:r>
            <a:endParaRPr lang="en-US" altLang="zh-CN" sz="1900" b="1" dirty="0">
              <a:latin typeface="汉仪润圆-65简" panose="00020600040101010101" charset="-122"/>
              <a:ea typeface="汉仪润圆-65简" panose="00020600040101010101" charset="-122"/>
              <a:sym typeface="Arial" panose="020B0604020202020204" pitchFamily="34" charset="0"/>
            </a:endParaRPr>
          </a:p>
        </p:txBody>
      </p:sp>
      <p:sp>
        <p:nvSpPr>
          <p:cNvPr id="18" name="任意多边形: 形状 17"/>
          <p:cNvSpPr/>
          <p:nvPr/>
        </p:nvSpPr>
        <p:spPr>
          <a:xfrm rot="10800000" flipV="1">
            <a:off x="4522470" y="1861820"/>
            <a:ext cx="828040" cy="815340"/>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汉仪润圆-65简" panose="00020600040101010101" charset="-122"/>
                <a:ea typeface="汉仪润圆-65简" panose="00020600040101010101" charset="-122"/>
                <a:sym typeface="Arial" panose="020B0604020202020204" pitchFamily="34" charset="0"/>
              </a:rPr>
              <a:t>02</a:t>
            </a:r>
            <a:endParaRPr lang="en-US" altLang="zh-CN" sz="2400" b="1" dirty="0">
              <a:latin typeface="汉仪润圆-65简" panose="00020600040101010101" charset="-122"/>
              <a:ea typeface="汉仪润圆-65简" panose="00020600040101010101" charset="-122"/>
              <a:sym typeface="Arial" panose="020B0604020202020204" pitchFamily="34" charset="0"/>
            </a:endParaRPr>
          </a:p>
        </p:txBody>
      </p:sp>
      <p:sp>
        <p:nvSpPr>
          <p:cNvPr id="21" name="任意多边形: 形状 20"/>
          <p:cNvSpPr/>
          <p:nvPr/>
        </p:nvSpPr>
        <p:spPr>
          <a:xfrm rot="10800000" flipV="1">
            <a:off x="7257415" y="3402965"/>
            <a:ext cx="575310" cy="566420"/>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latin typeface="汉仪润圆-65简" panose="00020600040101010101" charset="-122"/>
                <a:ea typeface="汉仪润圆-65简" panose="00020600040101010101" charset="-122"/>
                <a:sym typeface="Arial" panose="020B0604020202020204" pitchFamily="34" charset="0"/>
              </a:rPr>
              <a:t>03</a:t>
            </a:r>
            <a:endParaRPr lang="en-US" altLang="zh-CN" sz="1300" b="1" dirty="0">
              <a:latin typeface="汉仪润圆-65简" panose="00020600040101010101" charset="-122"/>
              <a:ea typeface="汉仪润圆-65简" panose="00020600040101010101" charset="-122"/>
              <a:sym typeface="Arial" panose="020B0604020202020204" pitchFamily="34" charset="0"/>
            </a:endParaRPr>
          </a:p>
        </p:txBody>
      </p:sp>
      <p:sp>
        <p:nvSpPr>
          <p:cNvPr id="22" name="任意多边形: 形状 21"/>
          <p:cNvSpPr/>
          <p:nvPr/>
        </p:nvSpPr>
        <p:spPr>
          <a:xfrm rot="10800000" flipV="1">
            <a:off x="9648190" y="2432685"/>
            <a:ext cx="806450" cy="793750"/>
          </a:xfrm>
          <a:prstGeom prst="ellipse">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汉仪润圆-65简" panose="00020600040101010101" charset="-122"/>
                <a:ea typeface="汉仪润圆-65简" panose="00020600040101010101" charset="-122"/>
                <a:sym typeface="Arial" panose="020B0604020202020204" pitchFamily="34" charset="0"/>
              </a:rPr>
              <a:t>04</a:t>
            </a:r>
            <a:endParaRPr lang="en-US" altLang="zh-CN" sz="2000" b="1" dirty="0">
              <a:latin typeface="汉仪润圆-65简" panose="00020600040101010101" charset="-122"/>
              <a:ea typeface="汉仪润圆-65简" panose="00020600040101010101" charset="-122"/>
              <a:sym typeface="Arial" panose="020B0604020202020204" pitchFamily="34" charset="0"/>
            </a:endParaRPr>
          </a:p>
        </p:txBody>
      </p:sp>
      <p:grpSp>
        <p:nvGrpSpPr>
          <p:cNvPr id="19" name="组合 18"/>
          <p:cNvGrpSpPr/>
          <p:nvPr/>
        </p:nvGrpSpPr>
        <p:grpSpPr>
          <a:xfrm>
            <a:off x="859152" y="2432685"/>
            <a:ext cx="2422525" cy="1045845"/>
            <a:chOff x="7212544" y="3348720"/>
            <a:chExt cx="3972064" cy="443216"/>
          </a:xfrm>
        </p:grpSpPr>
        <p:sp>
          <p:nvSpPr>
            <p:cNvPr id="20" name="矩形 19"/>
            <p:cNvSpPr/>
            <p:nvPr/>
          </p:nvSpPr>
          <p:spPr>
            <a:xfrm>
              <a:off x="7212544" y="3498881"/>
              <a:ext cx="3972064" cy="29305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28" name="矩形 27"/>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29" name="组合 28"/>
          <p:cNvGrpSpPr/>
          <p:nvPr/>
        </p:nvGrpSpPr>
        <p:grpSpPr>
          <a:xfrm>
            <a:off x="6417307" y="1948180"/>
            <a:ext cx="2422525" cy="1045845"/>
            <a:chOff x="7212544" y="3348720"/>
            <a:chExt cx="3972064" cy="443216"/>
          </a:xfrm>
        </p:grpSpPr>
        <p:sp>
          <p:nvSpPr>
            <p:cNvPr id="30" name="矩形 29"/>
            <p:cNvSpPr/>
            <p:nvPr/>
          </p:nvSpPr>
          <p:spPr>
            <a:xfrm>
              <a:off x="7212544" y="3498881"/>
              <a:ext cx="3972064" cy="29305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34" name="矩形 33"/>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35" name="组合 34"/>
          <p:cNvGrpSpPr/>
          <p:nvPr/>
        </p:nvGrpSpPr>
        <p:grpSpPr>
          <a:xfrm>
            <a:off x="3830317" y="3969385"/>
            <a:ext cx="2422525" cy="1045845"/>
            <a:chOff x="7212544" y="3348720"/>
            <a:chExt cx="3972064" cy="443216"/>
          </a:xfrm>
        </p:grpSpPr>
        <p:sp>
          <p:nvSpPr>
            <p:cNvPr id="36" name="矩形 35"/>
            <p:cNvSpPr/>
            <p:nvPr/>
          </p:nvSpPr>
          <p:spPr>
            <a:xfrm>
              <a:off x="7212544" y="3498881"/>
              <a:ext cx="3972064" cy="29305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37" name="矩形 36"/>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38" name="组合 37"/>
          <p:cNvGrpSpPr/>
          <p:nvPr/>
        </p:nvGrpSpPr>
        <p:grpSpPr>
          <a:xfrm>
            <a:off x="8929367" y="4060190"/>
            <a:ext cx="2422525" cy="1045845"/>
            <a:chOff x="7212544" y="3348720"/>
            <a:chExt cx="3972064" cy="443216"/>
          </a:xfrm>
        </p:grpSpPr>
        <p:sp>
          <p:nvSpPr>
            <p:cNvPr id="39" name="矩形 38"/>
            <p:cNvSpPr/>
            <p:nvPr/>
          </p:nvSpPr>
          <p:spPr>
            <a:xfrm>
              <a:off x="7212544" y="3498881"/>
              <a:ext cx="3972064" cy="29305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40" name="矩形 39"/>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5" name="组合 4"/>
          <p:cNvGrpSpPr/>
          <p:nvPr/>
        </p:nvGrpSpPr>
        <p:grpSpPr>
          <a:xfrm>
            <a:off x="272415" y="318135"/>
            <a:ext cx="3467100" cy="509905"/>
            <a:chOff x="962" y="696"/>
            <a:chExt cx="5460" cy="803"/>
          </a:xfrm>
        </p:grpSpPr>
        <p:sp>
          <p:nvSpPr>
            <p:cNvPr id="6" name="文本框 5"/>
            <p:cNvSpPr txBox="1"/>
            <p:nvPr/>
          </p:nvSpPr>
          <p:spPr>
            <a:xfrm>
              <a:off x="962" y="696"/>
              <a:ext cx="4472" cy="72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7" name="文本框 6"/>
            <p:cNvSpPr txBox="1"/>
            <p:nvPr/>
          </p:nvSpPr>
          <p:spPr>
            <a:xfrm>
              <a:off x="962" y="1113"/>
              <a:ext cx="5460" cy="386"/>
            </a:xfrm>
            <a:prstGeom prst="rect">
              <a:avLst/>
            </a:prstGeom>
            <a:noFill/>
          </p:spPr>
          <p:txBody>
            <a:bodyPr wrap="square" rtlCol="0">
              <a:spAutoFit/>
            </a:bodyPr>
            <a:lstStyle/>
            <a:p>
              <a:pPr algn="l"/>
              <a:endParaRPr lang="en-US" altLang="zh-CN" sz="1000" dirty="0">
                <a:solidFill>
                  <a:srgbClr val="2F436F"/>
                </a:solidFill>
                <a:latin typeface="汉仪润圆-65简" panose="00020600040101010101" charset="-122"/>
                <a:ea typeface="汉仪润圆-65简" panose="00020600040101010101" charset="-122"/>
              </a:endParaRPr>
            </a:p>
          </p:txBody>
        </p:sp>
      </p:grpSp>
      <p:sp>
        <p:nvSpPr>
          <p:cNvPr id="2" name="矩形 1"/>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8" grpId="0" bldLvl="0" animBg="1"/>
      <p:bldP spid="17" grpId="0" bldLvl="0" animBg="1"/>
      <p:bldP spid="18" grpId="0" bldLvl="0" animBg="1"/>
      <p:bldP spid="21" grpId="0" bldLvl="0" animBg="1"/>
      <p:bldP spid="22"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624580" y="2569210"/>
            <a:ext cx="313055" cy="279400"/>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533" h="2160">
                <a:moveTo>
                  <a:pt x="0" y="0"/>
                </a:moveTo>
                <a:lnTo>
                  <a:pt x="453" y="0"/>
                </a:lnTo>
                <a:lnTo>
                  <a:pt x="1533" y="1080"/>
                </a:lnTo>
                <a:lnTo>
                  <a:pt x="453" y="2160"/>
                </a:lnTo>
                <a:lnTo>
                  <a:pt x="23" y="2160"/>
                </a:lnTo>
                <a:lnTo>
                  <a:pt x="973" y="1093"/>
                </a:lnTo>
                <a:lnTo>
                  <a:pt x="0" y="0"/>
                </a:lnTo>
                <a:close/>
              </a:path>
            </a:pathLst>
          </a:cu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3"/>
          <p:cNvSpPr/>
          <p:nvPr/>
        </p:nvSpPr>
        <p:spPr>
          <a:xfrm>
            <a:off x="6782435" y="2569210"/>
            <a:ext cx="313055" cy="279400"/>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533" h="2160">
                <a:moveTo>
                  <a:pt x="0" y="0"/>
                </a:moveTo>
                <a:lnTo>
                  <a:pt x="453" y="0"/>
                </a:lnTo>
                <a:lnTo>
                  <a:pt x="1533" y="1080"/>
                </a:lnTo>
                <a:lnTo>
                  <a:pt x="453" y="2160"/>
                </a:lnTo>
                <a:lnTo>
                  <a:pt x="23" y="2160"/>
                </a:lnTo>
                <a:lnTo>
                  <a:pt x="973" y="1093"/>
                </a:lnTo>
                <a:lnTo>
                  <a:pt x="0" y="0"/>
                </a:lnTo>
                <a:close/>
              </a:path>
            </a:pathLst>
          </a:cu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4"/>
          <p:cNvSpPr/>
          <p:nvPr/>
        </p:nvSpPr>
        <p:spPr>
          <a:xfrm>
            <a:off x="9948545" y="2569210"/>
            <a:ext cx="313055" cy="279400"/>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1533" h="2160">
                <a:moveTo>
                  <a:pt x="0" y="0"/>
                </a:moveTo>
                <a:lnTo>
                  <a:pt x="453" y="0"/>
                </a:lnTo>
                <a:lnTo>
                  <a:pt x="1533" y="1080"/>
                </a:lnTo>
                <a:lnTo>
                  <a:pt x="453" y="2160"/>
                </a:lnTo>
                <a:lnTo>
                  <a:pt x="23" y="2160"/>
                </a:lnTo>
                <a:lnTo>
                  <a:pt x="973" y="1093"/>
                </a:lnTo>
                <a:lnTo>
                  <a:pt x="0" y="0"/>
                </a:lnTo>
                <a:close/>
              </a:path>
            </a:pathLst>
          </a:cu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文本框 17"/>
          <p:cNvSpPr txBox="1"/>
          <p:nvPr/>
        </p:nvSpPr>
        <p:spPr>
          <a:xfrm>
            <a:off x="272415" y="318135"/>
            <a:ext cx="2839720" cy="46037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20" name="矩形 19"/>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310002" y="3821430"/>
            <a:ext cx="2180590" cy="1945640"/>
            <a:chOff x="7353102" y="3348720"/>
            <a:chExt cx="3575378" cy="824538"/>
          </a:xfrm>
        </p:grpSpPr>
        <p:sp>
          <p:nvSpPr>
            <p:cNvPr id="22" name="矩形 21"/>
            <p:cNvSpPr/>
            <p:nvPr/>
          </p:nvSpPr>
          <p:spPr>
            <a:xfrm>
              <a:off x="7353102" y="3498881"/>
              <a:ext cx="3575378" cy="674377"/>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a:p>
              <a:pPr algn="ctr" fontAlgn="auto">
                <a:lnSpc>
                  <a:spcPct val="150000"/>
                </a:lnSpc>
              </a:pP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28" name="矩形 27"/>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29" name="组合 28"/>
          <p:cNvGrpSpPr/>
          <p:nvPr/>
        </p:nvGrpSpPr>
        <p:grpSpPr>
          <a:xfrm>
            <a:off x="7839072" y="3821430"/>
            <a:ext cx="2199007" cy="1645922"/>
            <a:chOff x="7212544" y="3348720"/>
            <a:chExt cx="3605576" cy="697521"/>
          </a:xfrm>
        </p:grpSpPr>
        <p:sp>
          <p:nvSpPr>
            <p:cNvPr id="30" name="矩形 29"/>
            <p:cNvSpPr/>
            <p:nvPr/>
          </p:nvSpPr>
          <p:spPr>
            <a:xfrm>
              <a:off x="7212544" y="3498881"/>
              <a:ext cx="3594119" cy="547360"/>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34" name="矩形 33"/>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35" name="组合 34"/>
          <p:cNvGrpSpPr/>
          <p:nvPr/>
        </p:nvGrpSpPr>
        <p:grpSpPr>
          <a:xfrm>
            <a:off x="4505322" y="3821430"/>
            <a:ext cx="2252345" cy="1645922"/>
            <a:chOff x="7273973" y="3348720"/>
            <a:chExt cx="3693030" cy="697521"/>
          </a:xfrm>
        </p:grpSpPr>
        <p:sp>
          <p:nvSpPr>
            <p:cNvPr id="36" name="矩形 35"/>
            <p:cNvSpPr/>
            <p:nvPr/>
          </p:nvSpPr>
          <p:spPr>
            <a:xfrm>
              <a:off x="7273973" y="3498881"/>
              <a:ext cx="3693030" cy="547360"/>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37" name="矩形 36"/>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27" name="组合 26"/>
          <p:cNvGrpSpPr/>
          <p:nvPr/>
        </p:nvGrpSpPr>
        <p:grpSpPr>
          <a:xfrm>
            <a:off x="4810760" y="2094865"/>
            <a:ext cx="1261745" cy="1261745"/>
            <a:chOff x="7576" y="3299"/>
            <a:chExt cx="1987" cy="1987"/>
          </a:xfrm>
        </p:grpSpPr>
        <p:sp>
          <p:nvSpPr>
            <p:cNvPr id="7" name="菱形 6"/>
            <p:cNvSpPr/>
            <p:nvPr/>
          </p:nvSpPr>
          <p:spPr>
            <a:xfrm>
              <a:off x="7576" y="3299"/>
              <a:ext cx="1987" cy="1987"/>
            </a:xfrm>
            <a:prstGeom prst="diamond">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VCG211125859208"/>
            <p:cNvPicPr>
              <a:picLocks noChangeAspect="1"/>
            </p:cNvPicPr>
            <p:nvPr/>
          </p:nvPicPr>
          <p:blipFill>
            <a:blip r:embed="rId1">
              <a:clrChange>
                <a:clrFrom>
                  <a:srgbClr val="072945">
                    <a:alpha val="100000"/>
                  </a:srgbClr>
                </a:clrFrom>
                <a:clrTo>
                  <a:srgbClr val="072945">
                    <a:alpha val="100000"/>
                    <a:alpha val="0"/>
                  </a:srgbClr>
                </a:clrTo>
              </a:clrChange>
            </a:blip>
            <a:srcRect/>
            <a:stretch>
              <a:fillRect/>
            </a:stretch>
          </p:blipFill>
          <p:spPr>
            <a:xfrm>
              <a:off x="8094" y="3693"/>
              <a:ext cx="972" cy="1145"/>
            </a:xfrm>
            <a:prstGeom prst="rect">
              <a:avLst/>
            </a:prstGeom>
          </p:spPr>
        </p:pic>
      </p:grpSp>
      <p:grpSp>
        <p:nvGrpSpPr>
          <p:cNvPr id="31" name="组合 30"/>
          <p:cNvGrpSpPr/>
          <p:nvPr/>
        </p:nvGrpSpPr>
        <p:grpSpPr>
          <a:xfrm>
            <a:off x="8121015" y="2094865"/>
            <a:ext cx="1261745" cy="1261745"/>
            <a:chOff x="12789" y="3299"/>
            <a:chExt cx="1987" cy="1987"/>
          </a:xfrm>
        </p:grpSpPr>
        <p:sp>
          <p:nvSpPr>
            <p:cNvPr id="8" name="菱形 7"/>
            <p:cNvSpPr/>
            <p:nvPr/>
          </p:nvSpPr>
          <p:spPr>
            <a:xfrm>
              <a:off x="12789" y="3299"/>
              <a:ext cx="1987" cy="1987"/>
            </a:xfrm>
            <a:prstGeom prst="diamond">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VCG211125859208"/>
            <p:cNvPicPr>
              <a:picLocks noChangeAspect="1"/>
            </p:cNvPicPr>
            <p:nvPr/>
          </p:nvPicPr>
          <p:blipFill>
            <a:blip r:embed="rId2">
              <a:clrChange>
                <a:clrFrom>
                  <a:srgbClr val="072945">
                    <a:alpha val="100000"/>
                  </a:srgbClr>
                </a:clrFrom>
                <a:clrTo>
                  <a:srgbClr val="072945">
                    <a:alpha val="100000"/>
                    <a:alpha val="0"/>
                  </a:srgbClr>
                </a:clrTo>
              </a:clrChange>
            </a:blip>
            <a:srcRect/>
            <a:stretch>
              <a:fillRect/>
            </a:stretch>
          </p:blipFill>
          <p:spPr>
            <a:xfrm>
              <a:off x="13365" y="3989"/>
              <a:ext cx="1024" cy="606"/>
            </a:xfrm>
            <a:prstGeom prst="rect">
              <a:avLst/>
            </a:prstGeom>
          </p:spPr>
        </p:pic>
      </p:grpSp>
      <p:grpSp>
        <p:nvGrpSpPr>
          <p:cNvPr id="26" name="组合 25"/>
          <p:cNvGrpSpPr/>
          <p:nvPr/>
        </p:nvGrpSpPr>
        <p:grpSpPr>
          <a:xfrm>
            <a:off x="1711960" y="2094865"/>
            <a:ext cx="1261745" cy="1261745"/>
            <a:chOff x="2696" y="3299"/>
            <a:chExt cx="1987" cy="1987"/>
          </a:xfrm>
        </p:grpSpPr>
        <p:sp>
          <p:nvSpPr>
            <p:cNvPr id="6" name="菱形 5"/>
            <p:cNvSpPr/>
            <p:nvPr/>
          </p:nvSpPr>
          <p:spPr>
            <a:xfrm>
              <a:off x="2696" y="3299"/>
              <a:ext cx="1987" cy="1987"/>
            </a:xfrm>
            <a:prstGeom prst="diamond">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VCG211125859208"/>
            <p:cNvPicPr>
              <a:picLocks noChangeAspect="1"/>
            </p:cNvPicPr>
            <p:nvPr/>
          </p:nvPicPr>
          <p:blipFill>
            <a:blip r:embed="rId3">
              <a:clrChange>
                <a:clrFrom>
                  <a:srgbClr val="072945">
                    <a:alpha val="100000"/>
                  </a:srgbClr>
                </a:clrFrom>
                <a:clrTo>
                  <a:srgbClr val="072945">
                    <a:alpha val="100000"/>
                    <a:alpha val="0"/>
                  </a:srgbClr>
                </a:clrTo>
              </a:clrChange>
            </a:blip>
            <a:srcRect/>
            <a:stretch>
              <a:fillRect/>
            </a:stretch>
          </p:blipFill>
          <p:spPr>
            <a:xfrm>
              <a:off x="3238" y="3888"/>
              <a:ext cx="903" cy="804"/>
            </a:xfrm>
            <a:prstGeom prst="rect">
              <a:avLst/>
            </a:prstGeom>
          </p:spPr>
        </p:pic>
      </p:grpSp>
      <p:pic>
        <p:nvPicPr>
          <p:cNvPr id="3" name="图形 13"/>
          <p:cNvPicPr>
            <a:picLocks noChangeAspect="1"/>
          </p:cNvPicPr>
          <p:nvPr/>
        </p:nvPicPr>
        <p:blipFill>
          <a:blip r:embed="rId4"/>
          <a:stretch>
            <a:fillRect/>
          </a:stretch>
        </p:blipFill>
        <p:spPr>
          <a:xfrm>
            <a:off x="11280350" y="246798"/>
            <a:ext cx="705702" cy="705702"/>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841076" y="3638841"/>
            <a:ext cx="5144655" cy="1496291"/>
          </a:xfrm>
          <a:prstGeom prst="rect">
            <a:avLst/>
          </a:prstGeom>
          <a:solidFill>
            <a:srgbClr val="2F436F"/>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34"/>
          <p:cNvSpPr/>
          <p:nvPr/>
        </p:nvSpPr>
        <p:spPr>
          <a:xfrm>
            <a:off x="1175731" y="1823376"/>
            <a:ext cx="5144655" cy="1496291"/>
          </a:xfrm>
          <a:prstGeom prst="rect">
            <a:avLst/>
          </a:prstGeom>
          <a:solidFill>
            <a:srgbClr val="2F436F"/>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4" name="组合 23"/>
          <p:cNvGrpSpPr/>
          <p:nvPr/>
        </p:nvGrpSpPr>
        <p:grpSpPr>
          <a:xfrm>
            <a:off x="7016750" y="1940560"/>
            <a:ext cx="3839210" cy="1282065"/>
            <a:chOff x="10990" y="3416"/>
            <a:chExt cx="6046" cy="2019"/>
          </a:xfrm>
        </p:grpSpPr>
        <p:sp>
          <p:nvSpPr>
            <p:cNvPr id="60" name="文本框1"/>
            <p:cNvSpPr txBox="1"/>
            <p:nvPr/>
          </p:nvSpPr>
          <p:spPr>
            <a:xfrm>
              <a:off x="10990" y="3416"/>
              <a:ext cx="2688" cy="628"/>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tx1">
                      <a:lumMod val="65000"/>
                      <a:lumOff val="35000"/>
                    </a:schemeClr>
                  </a:solidFill>
                  <a:effectLst/>
                  <a:uLnTx/>
                  <a:uFillTx/>
                  <a:latin typeface="汉仪润圆-65简" panose="00020600040101010101" charset="-122"/>
                  <a:ea typeface="汉仪润圆-65简" panose="00020600040101010101" charset="-122"/>
                  <a:cs typeface="+mn-cs"/>
                </a:rPr>
                <a:t>点击添加标题</a:t>
              </a:r>
              <a:endParaRPr kumimoji="0" lang="zh-CN" altLang="en-US" sz="2000" i="0" u="none" strike="noStrike" kern="1200" cap="none" spc="0" normalizeH="0" baseline="0" noProof="0" dirty="0">
                <a:ln>
                  <a:noFill/>
                </a:ln>
                <a:solidFill>
                  <a:schemeClr val="tx1">
                    <a:lumMod val="65000"/>
                    <a:lumOff val="35000"/>
                  </a:schemeClr>
                </a:solidFill>
                <a:effectLst/>
                <a:uLnTx/>
                <a:uFillTx/>
                <a:latin typeface="汉仪润圆-65简" panose="00020600040101010101" charset="-122"/>
                <a:ea typeface="汉仪润圆-65简" panose="00020600040101010101" charset="-122"/>
                <a:cs typeface="+mn-cs"/>
              </a:endParaRPr>
            </a:p>
          </p:txBody>
        </p:sp>
        <p:sp>
          <p:nvSpPr>
            <p:cNvPr id="61" name="文本框2"/>
            <p:cNvSpPr/>
            <p:nvPr/>
          </p:nvSpPr>
          <p:spPr>
            <a:xfrm>
              <a:off x="10990" y="3874"/>
              <a:ext cx="6046" cy="1561"/>
            </a:xfrm>
            <a:prstGeom prst="rect">
              <a:avLst/>
            </a:prstGeom>
          </p:spPr>
          <p:txBody>
            <a:bodyPr wrap="square">
              <a:spAutoFit/>
            </a:bodyPr>
            <a:lstStyle/>
            <a:p>
              <a:pPr>
                <a:lnSpc>
                  <a:spcPct val="150000"/>
                </a:lnSpc>
                <a:defRPr/>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点击输入内容，点击输入内容，点击输入内容。点击输入内容，点击输入内容，点击输入内容，点击输入内容。</a:t>
              </a:r>
              <a:endParaRPr kumimoji="0" lang="zh-CN" altLang="en-US" sz="1300" b="0" i="0" u="none" strike="noStrike" kern="1200" cap="none" spc="0" normalizeH="0" baseline="0" noProof="0" dirty="0">
                <a:ln>
                  <a:noFill/>
                </a:ln>
                <a:solidFill>
                  <a:schemeClr val="tx1">
                    <a:lumMod val="65000"/>
                    <a:lumOff val="35000"/>
                  </a:schemeClr>
                </a:solidFill>
                <a:effectLst/>
                <a:uLnTx/>
                <a:uFillTx/>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grpSp>
      <p:grpSp>
        <p:nvGrpSpPr>
          <p:cNvPr id="18" name="组合 17"/>
          <p:cNvGrpSpPr/>
          <p:nvPr/>
        </p:nvGrpSpPr>
        <p:grpSpPr>
          <a:xfrm>
            <a:off x="1262380" y="3742690"/>
            <a:ext cx="3839210" cy="1282065"/>
            <a:chOff x="2483" y="6254"/>
            <a:chExt cx="6046" cy="2019"/>
          </a:xfrm>
        </p:grpSpPr>
        <p:sp>
          <p:nvSpPr>
            <p:cNvPr id="10" name="文本框1"/>
            <p:cNvSpPr txBox="1"/>
            <p:nvPr/>
          </p:nvSpPr>
          <p:spPr>
            <a:xfrm>
              <a:off x="2483" y="6254"/>
              <a:ext cx="2688" cy="628"/>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tx1">
                      <a:lumMod val="65000"/>
                      <a:lumOff val="35000"/>
                    </a:schemeClr>
                  </a:solidFill>
                  <a:effectLst/>
                  <a:uLnTx/>
                  <a:uFillTx/>
                  <a:latin typeface="汉仪润圆-65简" panose="00020600040101010101" charset="-122"/>
                  <a:ea typeface="汉仪润圆-65简" panose="00020600040101010101" charset="-122"/>
                  <a:cs typeface="+mn-cs"/>
                </a:rPr>
                <a:t>点击添加标题</a:t>
              </a:r>
              <a:endParaRPr kumimoji="0" lang="zh-CN" altLang="en-US" sz="2000" i="0" u="none" strike="noStrike" kern="1200" cap="none" spc="0" normalizeH="0" baseline="0" noProof="0" dirty="0">
                <a:ln>
                  <a:noFill/>
                </a:ln>
                <a:solidFill>
                  <a:schemeClr val="tx1">
                    <a:lumMod val="65000"/>
                    <a:lumOff val="35000"/>
                  </a:schemeClr>
                </a:solidFill>
                <a:effectLst/>
                <a:uLnTx/>
                <a:uFillTx/>
                <a:latin typeface="汉仪润圆-65简" panose="00020600040101010101" charset="-122"/>
                <a:ea typeface="汉仪润圆-65简" panose="00020600040101010101" charset="-122"/>
                <a:cs typeface="+mn-cs"/>
              </a:endParaRPr>
            </a:p>
          </p:txBody>
        </p:sp>
        <p:sp>
          <p:nvSpPr>
            <p:cNvPr id="11" name="文本框2"/>
            <p:cNvSpPr/>
            <p:nvPr/>
          </p:nvSpPr>
          <p:spPr>
            <a:xfrm>
              <a:off x="2483" y="6712"/>
              <a:ext cx="6046" cy="1561"/>
            </a:xfrm>
            <a:prstGeom prst="rect">
              <a:avLst/>
            </a:prstGeom>
          </p:spPr>
          <p:txBody>
            <a:bodyPr wrap="square">
              <a:spAutoFit/>
            </a:bodyPr>
            <a:lstStyle/>
            <a:p>
              <a:pPr>
                <a:lnSpc>
                  <a:spcPct val="150000"/>
                </a:lnSpc>
                <a:defRPr/>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点击输入内容，点击输入内容，点击输入内容。点击输入内容，点击输入内容，点击输入内容，点击输入内容。</a:t>
              </a:r>
              <a:endParaRPr kumimoji="0" lang="en-US" altLang="zh-CN" sz="1300" b="0" i="0" u="none" strike="noStrike" kern="1200" cap="none" spc="0" normalizeH="0" baseline="0" noProof="0" dirty="0">
                <a:ln>
                  <a:noFill/>
                </a:ln>
                <a:solidFill>
                  <a:schemeClr val="tx1">
                    <a:lumMod val="75000"/>
                    <a:lumOff val="25000"/>
                  </a:schemeClr>
                </a:solidFill>
                <a:effectLst/>
                <a:uLnTx/>
                <a:uFillTx/>
                <a:latin typeface="汉仪润圆-65简" panose="00020600040101010101" charset="-122"/>
                <a:ea typeface="汉仪润圆-65简" panose="00020600040101010101" charset="-122"/>
                <a:cs typeface="+mn-ea"/>
                <a:sym typeface="+mn-lt"/>
              </a:endParaRPr>
            </a:p>
          </p:txBody>
        </p:sp>
      </p:grpSp>
      <p:grpSp>
        <p:nvGrpSpPr>
          <p:cNvPr id="29" name="组合 28"/>
          <p:cNvGrpSpPr/>
          <p:nvPr/>
        </p:nvGrpSpPr>
        <p:grpSpPr>
          <a:xfrm>
            <a:off x="6833235" y="3742690"/>
            <a:ext cx="3839210" cy="1282065"/>
            <a:chOff x="11001" y="6254"/>
            <a:chExt cx="6046" cy="2019"/>
          </a:xfrm>
        </p:grpSpPr>
        <p:sp>
          <p:nvSpPr>
            <p:cNvPr id="19" name="文本框1"/>
            <p:cNvSpPr txBox="1"/>
            <p:nvPr/>
          </p:nvSpPr>
          <p:spPr>
            <a:xfrm>
              <a:off x="11001" y="6254"/>
              <a:ext cx="2688" cy="628"/>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bg1"/>
                  </a:solidFill>
                  <a:effectLst/>
                  <a:uLnTx/>
                  <a:uFillTx/>
                  <a:latin typeface="汉仪润圆-65简" panose="00020600040101010101" charset="-122"/>
                  <a:ea typeface="汉仪润圆-65简" panose="00020600040101010101" charset="-122"/>
                  <a:cs typeface="+mn-cs"/>
                </a:rPr>
                <a:t>点击添加标题</a:t>
              </a:r>
              <a:endParaRPr kumimoji="0" lang="zh-CN" altLang="en-US" sz="2000" i="0" u="none" strike="noStrike" kern="1200" cap="none" spc="0" normalizeH="0" baseline="0" noProof="0" dirty="0">
                <a:ln>
                  <a:noFill/>
                </a:ln>
                <a:solidFill>
                  <a:schemeClr val="bg1"/>
                </a:solidFill>
                <a:effectLst/>
                <a:uLnTx/>
                <a:uFillTx/>
                <a:latin typeface="汉仪润圆-65简" panose="00020600040101010101" charset="-122"/>
                <a:ea typeface="汉仪润圆-65简" panose="00020600040101010101" charset="-122"/>
                <a:cs typeface="+mn-cs"/>
              </a:endParaRPr>
            </a:p>
          </p:txBody>
        </p:sp>
        <p:sp>
          <p:nvSpPr>
            <p:cNvPr id="20" name="文本框2"/>
            <p:cNvSpPr/>
            <p:nvPr/>
          </p:nvSpPr>
          <p:spPr>
            <a:xfrm>
              <a:off x="11001" y="6712"/>
              <a:ext cx="6046" cy="1561"/>
            </a:xfrm>
            <a:prstGeom prst="rect">
              <a:avLst/>
            </a:prstGeom>
          </p:spPr>
          <p:txBody>
            <a:bodyPr wrap="square">
              <a:spAutoFit/>
            </a:bodyPr>
            <a:lstStyle/>
            <a:p>
              <a:pPr>
                <a:lnSpc>
                  <a:spcPct val="150000"/>
                </a:lnSpc>
                <a:defRPr/>
              </a:pPr>
              <a:r>
                <a:rPr lang="zh-CN" altLang="en-US" sz="1300" dirty="0">
                  <a:solidFill>
                    <a:schemeClr val="bg1"/>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点击输入内容，点击输入内容，点击输入内容。点击输入内容，点击输入内容，点击输入内容，点击输入内容。</a:t>
              </a:r>
              <a:endParaRPr kumimoji="0" lang="zh-CN" altLang="en-US" sz="1300" b="0" i="0" u="none" strike="noStrike" kern="1200" cap="none" spc="0" normalizeH="0" baseline="0" noProof="0" dirty="0">
                <a:ln>
                  <a:noFill/>
                </a:ln>
                <a:solidFill>
                  <a:schemeClr val="bg1"/>
                </a:solidFill>
                <a:effectLst/>
                <a:uLnTx/>
                <a:uFillTx/>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grpSp>
      <p:grpSp>
        <p:nvGrpSpPr>
          <p:cNvPr id="27" name="组合 26"/>
          <p:cNvGrpSpPr/>
          <p:nvPr/>
        </p:nvGrpSpPr>
        <p:grpSpPr>
          <a:xfrm>
            <a:off x="6261735" y="4033520"/>
            <a:ext cx="446997" cy="424815"/>
            <a:chOff x="10010" y="6641"/>
            <a:chExt cx="755" cy="762"/>
          </a:xfrm>
        </p:grpSpPr>
        <p:sp>
          <p:nvSpPr>
            <p:cNvPr id="17" name="îṣḻîḍè"/>
            <p:cNvSpPr/>
            <p:nvPr/>
          </p:nvSpPr>
          <p:spPr bwMode="auto">
            <a:xfrm>
              <a:off x="10010" y="6641"/>
              <a:ext cx="755" cy="762"/>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sym typeface="+mn-lt"/>
              </a:endParaRPr>
            </a:p>
          </p:txBody>
        </p:sp>
        <p:pic>
          <p:nvPicPr>
            <p:cNvPr id="26" name="图片 25" descr="VCG41615256710"/>
            <p:cNvPicPr>
              <a:picLocks noChangeAspect="1"/>
            </p:cNvPicPr>
            <p:nvPr/>
          </p:nvPicPr>
          <p:blipFill>
            <a:blip r:embed="rId1">
              <a:clrChange>
                <a:clrFrom>
                  <a:srgbClr val="FFFFFF">
                    <a:alpha val="100000"/>
                  </a:srgbClr>
                </a:clrFrom>
                <a:clrTo>
                  <a:srgbClr val="FFFFFF">
                    <a:alpha val="100000"/>
                    <a:alpha val="0"/>
                  </a:srgbClr>
                </a:clrTo>
              </a:clrChange>
              <a:lum bright="16000"/>
            </a:blip>
            <a:srcRect/>
            <a:stretch>
              <a:fillRect/>
            </a:stretch>
          </p:blipFill>
          <p:spPr>
            <a:xfrm>
              <a:off x="10102" y="6786"/>
              <a:ext cx="568" cy="522"/>
            </a:xfrm>
            <a:prstGeom prst="rect">
              <a:avLst/>
            </a:prstGeom>
          </p:spPr>
        </p:pic>
      </p:grpSp>
      <p:grpSp>
        <p:nvGrpSpPr>
          <p:cNvPr id="16" name="组合 15"/>
          <p:cNvGrpSpPr/>
          <p:nvPr/>
        </p:nvGrpSpPr>
        <p:grpSpPr>
          <a:xfrm>
            <a:off x="2052955" y="1921510"/>
            <a:ext cx="3839210" cy="1282065"/>
            <a:chOff x="2483" y="3386"/>
            <a:chExt cx="6046" cy="2019"/>
          </a:xfrm>
        </p:grpSpPr>
        <p:sp>
          <p:nvSpPr>
            <p:cNvPr id="2" name="文本框1"/>
            <p:cNvSpPr txBox="1"/>
            <p:nvPr/>
          </p:nvSpPr>
          <p:spPr>
            <a:xfrm>
              <a:off x="2483" y="3386"/>
              <a:ext cx="2688" cy="628"/>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bg1"/>
                  </a:solidFill>
                  <a:effectLst/>
                  <a:uLnTx/>
                  <a:uFillTx/>
                  <a:latin typeface="汉仪润圆-65简" panose="00020600040101010101" charset="-122"/>
                  <a:ea typeface="汉仪润圆-65简" panose="00020600040101010101" charset="-122"/>
                  <a:cs typeface="+mn-cs"/>
                </a:rPr>
                <a:t>点击添加标题</a:t>
              </a:r>
              <a:endParaRPr kumimoji="0" lang="zh-CN" altLang="en-US" sz="2000" i="0" u="none" strike="noStrike" kern="1200" cap="none" spc="0" normalizeH="0" baseline="0" noProof="0" dirty="0">
                <a:ln>
                  <a:noFill/>
                </a:ln>
                <a:solidFill>
                  <a:schemeClr val="bg1"/>
                </a:solidFill>
                <a:effectLst/>
                <a:uLnTx/>
                <a:uFillTx/>
                <a:latin typeface="汉仪润圆-65简" panose="00020600040101010101" charset="-122"/>
                <a:ea typeface="汉仪润圆-65简" panose="00020600040101010101" charset="-122"/>
                <a:cs typeface="+mn-cs"/>
              </a:endParaRPr>
            </a:p>
          </p:txBody>
        </p:sp>
        <p:sp>
          <p:nvSpPr>
            <p:cNvPr id="4" name="文本框2"/>
            <p:cNvSpPr/>
            <p:nvPr/>
          </p:nvSpPr>
          <p:spPr>
            <a:xfrm>
              <a:off x="2483" y="3844"/>
              <a:ext cx="6046" cy="1561"/>
            </a:xfrm>
            <a:prstGeom prst="rect">
              <a:avLst/>
            </a:prstGeom>
          </p:spPr>
          <p:txBody>
            <a:bodyPr wrap="square">
              <a:spAutoFit/>
            </a:bodyPr>
            <a:lstStyle/>
            <a:p>
              <a:pPr>
                <a:lnSpc>
                  <a:spcPct val="150000"/>
                </a:lnSpc>
                <a:defRPr/>
              </a:pPr>
              <a:r>
                <a:rPr lang="zh-CN" altLang="en-US" sz="1300" dirty="0">
                  <a:solidFill>
                    <a:schemeClr val="bg1"/>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点击输入内容，点击输入内容，点击输入内容。点击输入内容，点击输入内容，点击输入内容，点击输入内容。</a:t>
              </a:r>
              <a:endParaRPr kumimoji="0" lang="zh-CN" altLang="en-US" sz="1300" b="0" i="0" u="none" strike="noStrike" kern="1200" cap="none" spc="0" normalizeH="0" baseline="0" noProof="0" dirty="0">
                <a:ln>
                  <a:noFill/>
                </a:ln>
                <a:solidFill>
                  <a:schemeClr val="bg1"/>
                </a:solidFill>
                <a:effectLst/>
                <a:uLnTx/>
                <a:uFillTx/>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grpSp>
      <p:grpSp>
        <p:nvGrpSpPr>
          <p:cNvPr id="9" name="组合 8"/>
          <p:cNvGrpSpPr/>
          <p:nvPr/>
        </p:nvGrpSpPr>
        <p:grpSpPr>
          <a:xfrm>
            <a:off x="1440180" y="2197100"/>
            <a:ext cx="462915" cy="452120"/>
            <a:chOff x="1492" y="3773"/>
            <a:chExt cx="755" cy="762"/>
          </a:xfrm>
        </p:grpSpPr>
        <p:sp>
          <p:nvSpPr>
            <p:cNvPr id="37" name="îṣḻîḍè"/>
            <p:cNvSpPr/>
            <p:nvPr/>
          </p:nvSpPr>
          <p:spPr bwMode="auto">
            <a:xfrm>
              <a:off x="1492" y="3773"/>
              <a:ext cx="755" cy="762"/>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sym typeface="+mn-lt"/>
              </a:endParaRPr>
            </a:p>
          </p:txBody>
        </p:sp>
        <p:pic>
          <p:nvPicPr>
            <p:cNvPr id="28" name="图片 27" descr="VCG41615256710"/>
            <p:cNvPicPr>
              <a:picLocks noChangeAspect="1"/>
            </p:cNvPicPr>
            <p:nvPr/>
          </p:nvPicPr>
          <p:blipFill>
            <a:blip r:embed="rId2">
              <a:clrChange>
                <a:clrFrom>
                  <a:srgbClr val="FFFFFF">
                    <a:alpha val="100000"/>
                  </a:srgbClr>
                </a:clrFrom>
                <a:clrTo>
                  <a:srgbClr val="FFFFFF">
                    <a:alpha val="100000"/>
                    <a:alpha val="0"/>
                  </a:srgbClr>
                </a:clrTo>
              </a:clrChange>
              <a:lum bright="16000"/>
            </a:blip>
            <a:srcRect/>
            <a:stretch>
              <a:fillRect/>
            </a:stretch>
          </p:blipFill>
          <p:spPr>
            <a:xfrm>
              <a:off x="1585" y="3893"/>
              <a:ext cx="568" cy="522"/>
            </a:xfrm>
            <a:prstGeom prst="rect">
              <a:avLst/>
            </a:prstGeom>
          </p:spPr>
        </p:pic>
      </p:grpSp>
      <p:grpSp>
        <p:nvGrpSpPr>
          <p:cNvPr id="3" name="组合 2"/>
          <p:cNvGrpSpPr/>
          <p:nvPr/>
        </p:nvGrpSpPr>
        <p:grpSpPr>
          <a:xfrm>
            <a:off x="272415" y="318135"/>
            <a:ext cx="3467100" cy="509905"/>
            <a:chOff x="962" y="696"/>
            <a:chExt cx="5460" cy="803"/>
          </a:xfrm>
        </p:grpSpPr>
        <p:sp>
          <p:nvSpPr>
            <p:cNvPr id="6" name="文本框 5"/>
            <p:cNvSpPr txBox="1"/>
            <p:nvPr/>
          </p:nvSpPr>
          <p:spPr>
            <a:xfrm>
              <a:off x="962" y="696"/>
              <a:ext cx="4472" cy="725"/>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7" name="文本框 6"/>
            <p:cNvSpPr txBox="1"/>
            <p:nvPr/>
          </p:nvSpPr>
          <p:spPr>
            <a:xfrm>
              <a:off x="962" y="1113"/>
              <a:ext cx="5460" cy="386"/>
            </a:xfrm>
            <a:prstGeom prst="rect">
              <a:avLst/>
            </a:prstGeom>
            <a:noFill/>
          </p:spPr>
          <p:txBody>
            <a:bodyPr wrap="square" rtlCol="0">
              <a:spAutoFit/>
            </a:bodyPr>
            <a:lstStyle/>
            <a:p>
              <a:pPr algn="l"/>
              <a:endParaRPr lang="en-US" altLang="zh-CN" sz="1000" dirty="0">
                <a:solidFill>
                  <a:srgbClr val="2F436F"/>
                </a:solidFill>
                <a:latin typeface="汉仪润圆-65简" panose="00020600040101010101" charset="-122"/>
                <a:ea typeface="汉仪润圆-65简" panose="00020600040101010101" charset="-122"/>
              </a:endParaRPr>
            </a:p>
          </p:txBody>
        </p:sp>
      </p:grpSp>
      <p:sp>
        <p:nvSpPr>
          <p:cNvPr id="8" name="矩形 7"/>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3"/>
          <p:cNvPicPr>
            <a:picLocks noChangeAspect="1"/>
          </p:cNvPicPr>
          <p:nvPr/>
        </p:nvPicPr>
        <p:blipFill>
          <a:blip r:embed="rId3"/>
          <a:stretch>
            <a:fillRect/>
          </a:stretch>
        </p:blipFill>
        <p:spPr>
          <a:xfrm>
            <a:off x="11280350" y="246798"/>
            <a:ext cx="705702" cy="7057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bldLvl="0" animBg="1"/>
      <p:bldP spid="35"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113728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sym typeface="+mn-ea"/>
              </a:rPr>
              <a:t>第三个标题——图标题</a:t>
            </a:r>
            <a:endParaRPr lang="zh-CN" altLang="en-US" sz="2400" b="1" dirty="0">
              <a:solidFill>
                <a:srgbClr val="2F436F"/>
              </a:solidFill>
              <a:latin typeface="微软雅黑" panose="020B0503020204020204" charset="-122"/>
              <a:ea typeface="微软雅黑" panose="020B0503020204020204" charset="-122"/>
            </a:endParaRPr>
          </a:p>
          <a:p>
            <a:pPr algn="l"/>
            <a:endParaRPr lang="zh-CN" altLang="en-US" sz="2000" dirty="0">
              <a:solidFill>
                <a:srgbClr val="2F436F"/>
              </a:solidFill>
              <a:latin typeface="汉仪润圆-65简" panose="00020600040101010101" charset="-122"/>
              <a:ea typeface="汉仪润圆-65简" panose="00020600040101010101"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2"/>
          <a:stretch>
            <a:fillRect/>
          </a:stretch>
        </p:blipFill>
        <p:spPr>
          <a:xfrm>
            <a:off x="11280350" y="246798"/>
            <a:ext cx="705702" cy="705702"/>
          </a:xfrm>
          <a:prstGeom prst="rect">
            <a:avLst/>
          </a:prstGeom>
        </p:spPr>
      </p:pic>
      <p:graphicFrame>
        <p:nvGraphicFramePr>
          <p:cNvPr id="17" name="图表 16"/>
          <p:cNvGraphicFramePr/>
          <p:nvPr>
            <p:custDataLst>
              <p:tags r:id="rId3"/>
            </p:custDataLst>
          </p:nvPr>
        </p:nvGraphicFramePr>
        <p:xfrm>
          <a:off x="5497973" y="1178559"/>
          <a:ext cx="5974402" cy="4785361"/>
        </p:xfrm>
        <a:graphic>
          <a:graphicData uri="http://schemas.openxmlformats.org/drawingml/2006/chart">
            <c:chart xmlns:c="http://schemas.openxmlformats.org/drawingml/2006/chart" xmlns:r="http://schemas.openxmlformats.org/officeDocument/2006/relationships" r:id="rId1"/>
          </a:graphicData>
        </a:graphic>
      </p:graphicFrame>
      <p:sp>
        <p:nvSpPr>
          <p:cNvPr id="29" name="文本框 28"/>
          <p:cNvSpPr txBox="1"/>
          <p:nvPr>
            <p:custDataLst>
              <p:tags r:id="rId4"/>
            </p:custDataLst>
          </p:nvPr>
        </p:nvSpPr>
        <p:spPr>
          <a:xfrm>
            <a:off x="667670" y="1313100"/>
            <a:ext cx="2006600" cy="453457"/>
          </a:xfrm>
          <a:prstGeom prst="rect">
            <a:avLst/>
          </a:prstGeom>
          <a:noFill/>
        </p:spPr>
        <p:txBody>
          <a:bodyPr wrap="square" l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这里是小标题</a:t>
            </a:r>
            <a:endParaRPr kumimoji="0" lang="zh-CN" altLang="en-US" sz="2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0" name="文本框 29"/>
          <p:cNvSpPr txBox="1"/>
          <p:nvPr>
            <p:custDataLst>
              <p:tags r:id="rId5"/>
            </p:custDataLst>
          </p:nvPr>
        </p:nvSpPr>
        <p:spPr>
          <a:xfrm>
            <a:off x="706926" y="1754982"/>
            <a:ext cx="4166410" cy="1419860"/>
          </a:xfrm>
          <a:prstGeom prst="rect">
            <a:avLst/>
          </a:prstGeom>
          <a:noFill/>
        </p:spPr>
        <p:txBody>
          <a:bodyPr wrap="square" lIns="0" rIns="0" rtlCol="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dirty="0">
                <a:solidFill>
                  <a:srgbClr val="000000"/>
                </a:solidFill>
                <a:latin typeface="Arial" panose="020B0604020202020204"/>
                <a:ea typeface="微软雅黑 Light" panose="020B0502040204020203" pitchFamily="34" charset="-122"/>
              </a:rPr>
              <a:t>请输入内容</a:t>
            </a:r>
            <a:r>
              <a:rPr lang="zh-CN" altLang="en-US" dirty="0">
                <a:solidFill>
                  <a:srgbClr val="000000"/>
                </a:solidFill>
                <a:latin typeface="Arial" panose="020B0604020202020204"/>
                <a:ea typeface="微软雅黑 Light" panose="020B0502040204020203" pitchFamily="34" charset="-122"/>
                <a:sym typeface="+mn-ea"/>
              </a:rPr>
              <a:t>请输入内容请输入内容请输入内容请输入内容请输入内容请输入内容请输入内容请输入内容请输入内容请输入内容请输入内容请输入内容</a:t>
            </a:r>
            <a:endParaRPr lang="zh-CN" altLang="en-US" dirty="0">
              <a:solidFill>
                <a:srgbClr val="000000"/>
              </a:solidFill>
              <a:latin typeface="Arial" panose="020B0604020202020204"/>
              <a:ea typeface="微软雅黑 Light" panose="020B0502040204020203" pitchFamily="34" charset="-122"/>
            </a:endParaRPr>
          </a:p>
        </p:txBody>
      </p:sp>
      <p:sp>
        <p:nvSpPr>
          <p:cNvPr id="31" name="文本框 30"/>
          <p:cNvSpPr txBox="1"/>
          <p:nvPr>
            <p:custDataLst>
              <p:tags r:id="rId6"/>
            </p:custDataLst>
          </p:nvPr>
        </p:nvSpPr>
        <p:spPr>
          <a:xfrm>
            <a:off x="667670" y="3697274"/>
            <a:ext cx="2006600" cy="453457"/>
          </a:xfrm>
          <a:prstGeom prst="rect">
            <a:avLst/>
          </a:prstGeom>
          <a:noFill/>
        </p:spPr>
        <p:txBody>
          <a:bodyPr wrap="square" l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这里是小标题</a:t>
            </a:r>
            <a:endParaRPr kumimoji="0" lang="zh-CN" altLang="en-US" sz="2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2" name="文本框 31"/>
          <p:cNvSpPr txBox="1"/>
          <p:nvPr>
            <p:custDataLst>
              <p:tags r:id="rId7"/>
            </p:custDataLst>
          </p:nvPr>
        </p:nvSpPr>
        <p:spPr>
          <a:xfrm>
            <a:off x="706926" y="4150731"/>
            <a:ext cx="4166410" cy="1419860"/>
          </a:xfrm>
          <a:prstGeom prst="rect">
            <a:avLst/>
          </a:prstGeom>
          <a:noFill/>
        </p:spPr>
        <p:txBody>
          <a:bodyPr wrap="square" lIns="0" rIns="0" rtlCol="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dirty="0">
                <a:solidFill>
                  <a:srgbClr val="000000"/>
                </a:solidFill>
                <a:latin typeface="Arial" panose="020B0604020202020204"/>
                <a:ea typeface="微软雅黑 Light" panose="020B0502040204020203" pitchFamily="34" charset="-122"/>
                <a:sym typeface="+mn-ea"/>
              </a:rPr>
              <a:t>请输入内容</a:t>
            </a:r>
            <a:r>
              <a:rPr lang="zh-CN" altLang="en-US" dirty="0">
                <a:solidFill>
                  <a:srgbClr val="000000"/>
                </a:solidFill>
                <a:latin typeface="Arial" panose="020B0604020202020204"/>
                <a:ea typeface="微软雅黑 Light" panose="020B0502040204020203" pitchFamily="34" charset="-122"/>
                <a:sym typeface="+mn-ea"/>
              </a:rPr>
              <a:t>请输入内容请输入内容请输入内容请输入内容请输入内容请输入内容请输入内容请输入内容请输入内容请输入内容请输入内容请输入内容</a:t>
            </a:r>
            <a:endParaRPr lang="zh-CN" altLang="en-US" dirty="0">
              <a:solidFill>
                <a:srgbClr val="000000"/>
              </a:solidFill>
              <a:latin typeface="Arial" panose="020B0604020202020204"/>
              <a:ea typeface="微软雅黑 Light" panose="020B0502040204020203" pitchFamily="34" charset="-122"/>
            </a:endParaRPr>
          </a:p>
        </p:txBody>
      </p:sp>
      <p:cxnSp>
        <p:nvCxnSpPr>
          <p:cNvPr id="35" name="直接连接符 34"/>
          <p:cNvCxnSpPr/>
          <p:nvPr>
            <p:custDataLst>
              <p:tags r:id="rId8"/>
            </p:custDataLst>
          </p:nvPr>
        </p:nvCxnSpPr>
        <p:spPr>
          <a:xfrm>
            <a:off x="706926" y="3433539"/>
            <a:ext cx="41664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9"/>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view.jpgview"/>
          <p:cNvPicPr>
            <a:picLocks noChangeAspect="1"/>
          </p:cNvPicPr>
          <p:nvPr/>
        </p:nvPicPr>
        <p:blipFill>
          <a:blip r:embed="rId1"/>
          <a:srcRect/>
          <a:stretch>
            <a:fillRect/>
          </a:stretch>
        </p:blipFill>
        <p:spPr>
          <a:xfrm rot="2700000">
            <a:off x="779780" y="930910"/>
            <a:ext cx="5427980" cy="5349240"/>
          </a:xfrm>
          <a:prstGeom prst="diamond">
            <a:avLst/>
          </a:prstGeom>
        </p:spPr>
      </p:pic>
      <p:sp>
        <p:nvSpPr>
          <p:cNvPr id="13" name="文本框 12"/>
          <p:cNvSpPr txBox="1"/>
          <p:nvPr/>
        </p:nvSpPr>
        <p:spPr>
          <a:xfrm>
            <a:off x="6360160" y="2216150"/>
            <a:ext cx="1773555" cy="460375"/>
          </a:xfrm>
          <a:prstGeom prst="rect">
            <a:avLst/>
          </a:prstGeom>
          <a:noFill/>
        </p:spPr>
        <p:txBody>
          <a:bodyPr wrap="square" rtlCol="0">
            <a:spAutoFit/>
          </a:bodyPr>
          <a:lstStyle/>
          <a:p>
            <a:pPr algn="dist"/>
            <a:r>
              <a:rPr lang="zh-CN" altLang="en-US" sz="2400" b="1" dirty="0">
                <a:solidFill>
                  <a:schemeClr val="tx1">
                    <a:lumMod val="65000"/>
                    <a:lumOff val="35000"/>
                  </a:schemeClr>
                </a:solidFill>
                <a:latin typeface="汉仪劲楷简" panose="00020600040101010101" charset="-122"/>
                <a:ea typeface="汉仪劲楷简" panose="00020600040101010101" charset="-122"/>
                <a:cs typeface="+mn-ea"/>
                <a:sym typeface="+mn-lt"/>
              </a:rPr>
              <a:t>请输入内容</a:t>
            </a:r>
            <a:r>
              <a:rPr lang="en-US" altLang="zh-CN" sz="2400" b="1" dirty="0">
                <a:solidFill>
                  <a:schemeClr val="tx1">
                    <a:lumMod val="65000"/>
                    <a:lumOff val="35000"/>
                  </a:schemeClr>
                </a:solidFill>
                <a:latin typeface="汉仪劲楷简" panose="00020600040101010101" charset="-122"/>
                <a:ea typeface="汉仪劲楷简" panose="00020600040101010101" charset="-122"/>
                <a:cs typeface="+mn-ea"/>
                <a:sym typeface="+mn-lt"/>
              </a:rPr>
              <a:t> </a:t>
            </a:r>
            <a:endParaRPr lang="en-US" altLang="zh-CN" sz="2400" b="1" dirty="0">
              <a:solidFill>
                <a:schemeClr val="tx1">
                  <a:lumMod val="65000"/>
                  <a:lumOff val="35000"/>
                </a:schemeClr>
              </a:solidFill>
              <a:latin typeface="汉仪劲楷简" panose="00020600040101010101" charset="-122"/>
              <a:ea typeface="汉仪劲楷简" panose="00020600040101010101" charset="-122"/>
              <a:cs typeface="+mn-ea"/>
              <a:sym typeface="+mn-lt"/>
            </a:endParaRPr>
          </a:p>
        </p:txBody>
      </p:sp>
      <p:sp>
        <p:nvSpPr>
          <p:cNvPr id="15" name="文本框 14"/>
          <p:cNvSpPr txBox="1"/>
          <p:nvPr/>
        </p:nvSpPr>
        <p:spPr>
          <a:xfrm>
            <a:off x="6360160" y="2734310"/>
            <a:ext cx="4657725" cy="2192020"/>
          </a:xfrm>
          <a:prstGeom prst="rect">
            <a:avLst/>
          </a:prstGeom>
          <a:noFill/>
        </p:spPr>
        <p:txBody>
          <a:bodyPr wrap="square" rtlCol="0">
            <a:spAutoFit/>
          </a:bodyPr>
          <a:lstStyle/>
          <a:p>
            <a:pP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Arial" panose="020B0604020202020204" pitchFamily="34" charset="0"/>
              </a:rPr>
              <a:t>点击输入内容，点击输入内容，点击输入内容。点击输入内容，点击输入内容，点击输入内容，点击输入内容</a:t>
            </a:r>
            <a:r>
              <a:rPr lang="en-US" altLang="zh-CN"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Arial" panose="020B0604020202020204" pitchFamily="34" charset="0"/>
              </a:rPr>
              <a:t>,</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Arial" panose="020B0604020202020204" pitchFamily="34" charset="0"/>
              </a:rPr>
              <a:t>点击输入内容，点击输入内容。点击输入内容，点击输入内容，点击输入内容。点击输入内容，点击输入内容，点击输入内容，点击输入内容，点击输入内容，点击输入内容。点击输入内容，点击输入内容，点击输入内容，点击输入内容。</a:t>
            </a:r>
            <a:endPar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润圆-65简" panose="00020600040101010101" charset="-122"/>
              <a:sym typeface="+mn-lt"/>
            </a:endParaRPr>
          </a:p>
          <a:p>
            <a:pPr fontAlgn="auto">
              <a:lnSpc>
                <a:spcPct val="150000"/>
              </a:lnSpc>
            </a:pPr>
            <a:endPar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润圆-65简" panose="00020600040101010101" charset="-122"/>
              <a:sym typeface="+mn-lt"/>
            </a:endParaRPr>
          </a:p>
        </p:txBody>
      </p:sp>
      <p:grpSp>
        <p:nvGrpSpPr>
          <p:cNvPr id="11" name="组合 10"/>
          <p:cNvGrpSpPr/>
          <p:nvPr/>
        </p:nvGrpSpPr>
        <p:grpSpPr>
          <a:xfrm>
            <a:off x="6472555" y="4984115"/>
            <a:ext cx="1659890" cy="393065"/>
            <a:chOff x="10193" y="7849"/>
            <a:chExt cx="2614" cy="619"/>
          </a:xfrm>
        </p:grpSpPr>
        <p:sp>
          <p:nvSpPr>
            <p:cNvPr id="2" name="流程图: 终止 1"/>
            <p:cNvSpPr/>
            <p:nvPr/>
          </p:nvSpPr>
          <p:spPr>
            <a:xfrm>
              <a:off x="10193" y="7849"/>
              <a:ext cx="2615" cy="619"/>
            </a:xfrm>
            <a:prstGeom prst="flowChartTerminator">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637" y="7888"/>
              <a:ext cx="1728" cy="580"/>
            </a:xfrm>
            <a:prstGeom prst="rect">
              <a:avLst/>
            </a:prstGeom>
            <a:noFill/>
            <a:ln>
              <a:noFill/>
            </a:ln>
          </p:spPr>
          <p:txBody>
            <a:bodyPr wrap="none" rtlCol="0" anchor="t">
              <a:spAutoFit/>
            </a:bodyPr>
            <a:lstStyle/>
            <a:p>
              <a:pPr algn="ctr"/>
              <a:r>
                <a:rPr lang="zh-CN" altLang="zh-CN">
                  <a:solidFill>
                    <a:srgbClr val="FFFFFF"/>
                  </a:solidFill>
                  <a:effectLst>
                    <a:outerShdw blurRad="38100" dist="19050" dir="2700000" algn="tl" rotWithShape="0">
                      <a:schemeClr val="dk1">
                        <a:alpha val="40000"/>
                      </a:schemeClr>
                    </a:outerShdw>
                  </a:effectLst>
                  <a:latin typeface="汉仪润圆-65简" panose="00020600040101010101" charset="-122"/>
                  <a:ea typeface="汉仪润圆-65简" panose="00020600040101010101" charset="-122"/>
                </a:rPr>
                <a:t>查看更多</a:t>
              </a:r>
              <a:endParaRPr lang="zh-CN" altLang="zh-CN">
                <a:solidFill>
                  <a:srgbClr val="FFFFFF"/>
                </a:solidFill>
                <a:effectLst>
                  <a:outerShdw blurRad="38100" dist="19050" dir="2700000" algn="tl" rotWithShape="0">
                    <a:schemeClr val="dk1">
                      <a:alpha val="40000"/>
                    </a:schemeClr>
                  </a:outerShdw>
                </a:effectLst>
                <a:latin typeface="汉仪润圆-65简" panose="00020600040101010101" charset="-122"/>
                <a:ea typeface="汉仪润圆-65简" panose="00020600040101010101" charset="-122"/>
              </a:endParaRPr>
            </a:p>
          </p:txBody>
        </p:sp>
      </p:grpSp>
      <p:pic>
        <p:nvPicPr>
          <p:cNvPr id="3" name="图形 1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80350" y="246798"/>
            <a:ext cx="705702" cy="705702"/>
          </a:xfrm>
          <a:prstGeom prst="rect">
            <a:avLst/>
          </a:prstGeom>
        </p:spPr>
      </p:pic>
      <p:sp>
        <p:nvSpPr>
          <p:cNvPr id="5" name="文本框 4"/>
          <p:cNvSpPr txBox="1"/>
          <p:nvPr/>
        </p:nvSpPr>
        <p:spPr>
          <a:xfrm>
            <a:off x="227965" y="256540"/>
            <a:ext cx="2839720" cy="460375"/>
          </a:xfrm>
          <a:prstGeom prst="rect">
            <a:avLst/>
          </a:prstGeom>
          <a:noFill/>
        </p:spPr>
        <p:txBody>
          <a:bodyPr wrap="square" rtlCol="0">
            <a:spAutoFit/>
          </a:bodyPr>
          <a:p>
            <a:pPr algn="l"/>
            <a:r>
              <a:rPr lang="zh-CN" altLang="en-US" sz="2400" b="1" dirty="0">
                <a:solidFill>
                  <a:srgbClr val="2F436F"/>
                </a:solidFill>
                <a:latin typeface="微软雅黑" panose="020B0503020204020204" charset="-122"/>
                <a:ea typeface="微软雅黑" panose="020B0503020204020204" charset="-122"/>
              </a:rPr>
              <a:t>课题背景</a:t>
            </a:r>
            <a:endParaRPr lang="zh-CN" altLang="en-US" sz="2400" b="1" dirty="0">
              <a:solidFill>
                <a:srgbClr val="2F436F"/>
              </a:solidFill>
              <a:latin typeface="微软雅黑" panose="020B0503020204020204" charset="-122"/>
              <a:ea typeface="微软雅黑" panose="020B0503020204020204" charset="-122"/>
            </a:endParaRPr>
          </a:p>
        </p:txBody>
      </p:sp>
      <p:sp>
        <p:nvSpPr>
          <p:cNvPr id="7" name="矩形 6"/>
          <p:cNvSpPr/>
          <p:nvPr/>
        </p:nvSpPr>
        <p:spPr>
          <a:xfrm>
            <a:off x="0" y="291148"/>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1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82994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rPr>
              <a:t>第三个标题</a:t>
            </a:r>
            <a:r>
              <a:rPr lang="en-US" altLang="zh-CN" sz="2400" b="1" dirty="0">
                <a:solidFill>
                  <a:srgbClr val="2F436F"/>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rPr>
              <a:t>图标题</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2"/>
          <a:stretch>
            <a:fillRect/>
          </a:stretch>
        </p:blipFill>
        <p:spPr>
          <a:xfrm>
            <a:off x="11280350" y="246798"/>
            <a:ext cx="705702" cy="705702"/>
          </a:xfrm>
          <a:prstGeom prst="rect">
            <a:avLst/>
          </a:prstGeom>
        </p:spPr>
      </p:pic>
      <p:sp>
        <p:nvSpPr>
          <p:cNvPr id="32" name="文本框 31"/>
          <p:cNvSpPr txBox="1"/>
          <p:nvPr>
            <p:custDataLst>
              <p:tags r:id="rId3"/>
            </p:custDataLst>
          </p:nvPr>
        </p:nvSpPr>
        <p:spPr>
          <a:xfrm>
            <a:off x="695325" y="3020941"/>
            <a:ext cx="2006600" cy="525657"/>
          </a:xfrm>
          <a:prstGeom prst="rect">
            <a:avLst/>
          </a:prstGeom>
          <a:noFill/>
        </p:spPr>
        <p:txBody>
          <a:bodyPr wrap="square" l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这里是小标题</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3" name="文本框 32"/>
          <p:cNvSpPr txBox="1"/>
          <p:nvPr>
            <p:custDataLst>
              <p:tags r:id="rId4"/>
            </p:custDataLst>
          </p:nvPr>
        </p:nvSpPr>
        <p:spPr>
          <a:xfrm>
            <a:off x="713799" y="3717867"/>
            <a:ext cx="4136502" cy="1751965"/>
          </a:xfrm>
          <a:prstGeom prst="rect">
            <a:avLst/>
          </a:prstGeom>
          <a:noFill/>
        </p:spPr>
        <p:txBody>
          <a:bodyPr wrap="square" lIns="0" rIns="0" rtlCol="0">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dirty="0">
                <a:solidFill>
                  <a:srgbClr val="000000"/>
                </a:solidFill>
                <a:latin typeface="Arial" panose="020B0604020202020204"/>
                <a:ea typeface="微软雅黑 Light" panose="020B0502040204020203" pitchFamily="34" charset="-122"/>
                <a:sym typeface="+mn-ea"/>
              </a:rPr>
              <a:t>请输入内容请输入内容请输入内容请输入内容请输入内容请输入内容请输入内容请输入内容请输入内容请输入内容请输入内容请输入内容请输入内容</a:t>
            </a:r>
            <a:endParaRPr lang="zh-CN" altLang="en-US" dirty="0">
              <a:solidFill>
                <a:srgbClr val="000000"/>
              </a:solidFill>
              <a:latin typeface="Arial" panose="020B0604020202020204"/>
              <a:ea typeface="微软雅黑 Light" panose="020B0502040204020203" pitchFamily="34" charset="-122"/>
            </a:endParaRPr>
          </a:p>
          <a:p>
            <a:pPr marL="0" marR="0" lvl="0" indent="0" algn="just" defTabSz="914400" rtl="0" eaLnBrk="1" fontAlgn="auto" latinLnBrk="0" hangingPunct="1">
              <a:lnSpc>
                <a:spcPct val="120000"/>
              </a:lnSpc>
              <a:spcBef>
                <a:spcPts val="0"/>
              </a:spcBef>
              <a:spcAft>
                <a:spcPts val="0"/>
              </a:spcAft>
              <a:buClrTx/>
              <a:buSzTx/>
              <a:buFontTx/>
              <a:buNone/>
              <a:defRPr/>
            </a:pPr>
            <a:endParaRPr lang="zh-CN" altLang="en-US" dirty="0">
              <a:solidFill>
                <a:srgbClr val="000000"/>
              </a:solidFill>
              <a:latin typeface="Arial" panose="020B0604020202020204"/>
              <a:ea typeface="微软雅黑 Light" panose="020B0502040204020203" pitchFamily="34" charset="-122"/>
            </a:endParaRPr>
          </a:p>
        </p:txBody>
      </p:sp>
      <p:cxnSp>
        <p:nvCxnSpPr>
          <p:cNvPr id="34" name="直接连接符 33"/>
          <p:cNvCxnSpPr/>
          <p:nvPr>
            <p:custDataLst>
              <p:tags r:id="rId5"/>
            </p:custDataLst>
          </p:nvPr>
        </p:nvCxnSpPr>
        <p:spPr>
          <a:xfrm>
            <a:off x="716107" y="2899705"/>
            <a:ext cx="412380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custDataLst>
              <p:tags r:id="rId6"/>
            </p:custDataLst>
          </p:nvPr>
        </p:nvSpPr>
        <p:spPr>
          <a:xfrm>
            <a:off x="559871" y="1462408"/>
            <a:ext cx="1851789"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8800" b="1" i="0" u="none" strike="noStrike" kern="1200" cap="none" spc="0" normalizeH="0" baseline="0" noProof="0" dirty="0">
                <a:ln>
                  <a:noFill/>
                </a:ln>
                <a:solidFill>
                  <a:srgbClr val="014F8E"/>
                </a:solidFill>
                <a:effectLst/>
                <a:uLnTx/>
                <a:uFillTx/>
                <a:latin typeface="Arial" panose="020B0604020202020204"/>
                <a:ea typeface="微软雅黑" panose="020B0503020204020204" charset="-122"/>
                <a:cs typeface="微软雅黑" panose="020B0503020204020204" charset="-122"/>
              </a:rPr>
              <a:t>35</a:t>
            </a:r>
            <a:r>
              <a:rPr kumimoji="1" lang="en-US" altLang="zh-CN" sz="3600" b="1" i="0" u="none" strike="noStrike" kern="1200" cap="none" spc="0" normalizeH="0" baseline="0" noProof="0" dirty="0">
                <a:ln>
                  <a:noFill/>
                </a:ln>
                <a:solidFill>
                  <a:srgbClr val="014F8E"/>
                </a:solidFill>
                <a:effectLst/>
                <a:uLnTx/>
                <a:uFillTx/>
                <a:latin typeface="Arial" panose="020B0604020202020204"/>
                <a:ea typeface="微软雅黑" panose="020B0503020204020204" charset="-122"/>
                <a:cs typeface="微软雅黑" panose="020B0503020204020204" charset="-122"/>
              </a:rPr>
              <a:t>%</a:t>
            </a:r>
            <a:endParaRPr kumimoji="1" lang="zh-CN" altLang="en-US" sz="3600" b="1" i="0" u="none" strike="noStrike" kern="1200" cap="none" spc="0" normalizeH="0" baseline="0" noProof="0" dirty="0">
              <a:ln>
                <a:noFill/>
              </a:ln>
              <a:solidFill>
                <a:srgbClr val="014F8E"/>
              </a:solidFill>
              <a:effectLst/>
              <a:uLnTx/>
              <a:uFillTx/>
              <a:latin typeface="Arial" panose="020B0604020202020204"/>
              <a:ea typeface="微软雅黑" panose="020B0503020204020204" charset="-122"/>
              <a:cs typeface="微软雅黑" panose="020B0503020204020204" charset="-122"/>
            </a:endParaRPr>
          </a:p>
        </p:txBody>
      </p:sp>
      <p:sp>
        <p:nvSpPr>
          <p:cNvPr id="7" name="文本框 6"/>
          <p:cNvSpPr txBox="1"/>
          <p:nvPr>
            <p:custDataLst>
              <p:tags r:id="rId7"/>
            </p:custDataLst>
          </p:nvPr>
        </p:nvSpPr>
        <p:spPr>
          <a:xfrm>
            <a:off x="2107102" y="2336736"/>
            <a:ext cx="2743199" cy="30670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（数据）</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graphicFrame>
        <p:nvGraphicFramePr>
          <p:cNvPr id="10" name="图表 9"/>
          <p:cNvGraphicFramePr/>
          <p:nvPr>
            <p:custDataLst>
              <p:tags r:id="rId8"/>
            </p:custDataLst>
          </p:nvPr>
        </p:nvGraphicFramePr>
        <p:xfrm>
          <a:off x="5045475" y="1227666"/>
          <a:ext cx="6451200" cy="4784400"/>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9"/>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装饰 2"/>
          <p:cNvCxnSpPr/>
          <p:nvPr>
            <p:custDataLst>
              <p:tags r:id="rId1"/>
            </p:custDataLst>
          </p:nvPr>
        </p:nvCxnSpPr>
        <p:spPr>
          <a:xfrm>
            <a:off x="5573351" y="1840247"/>
            <a:ext cx="0" cy="2705100"/>
          </a:xfrm>
          <a:prstGeom prst="line">
            <a:avLst/>
          </a:prstGeom>
          <a:ln w="1270">
            <a:solidFill>
              <a:schemeClr val="lt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419225" y="1670050"/>
            <a:ext cx="735965" cy="478790"/>
            <a:chOff x="2235" y="2630"/>
            <a:chExt cx="1159" cy="754"/>
          </a:xfrm>
          <a:solidFill>
            <a:srgbClr val="2F436F"/>
          </a:solidFill>
        </p:grpSpPr>
        <p:sp>
          <p:nvSpPr>
            <p:cNvPr id="19" name="装饰 5"/>
            <p:cNvSpPr>
              <a:spLocks noChangeAspect="1"/>
            </p:cNvSpPr>
            <p:nvPr>
              <p:custDataLst>
                <p:tags r:id="rId2"/>
              </p:custDataLst>
            </p:nvPr>
          </p:nvSpPr>
          <p:spPr>
            <a:xfrm>
              <a:off x="2235" y="2630"/>
              <a:ext cx="505" cy="75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20" name="装饰 6"/>
            <p:cNvSpPr>
              <a:spLocks noChangeAspect="1"/>
            </p:cNvSpPr>
            <p:nvPr>
              <p:custDataLst>
                <p:tags r:id="rId3"/>
              </p:custDataLst>
            </p:nvPr>
          </p:nvSpPr>
          <p:spPr>
            <a:xfrm>
              <a:off x="2890" y="2630"/>
              <a:ext cx="505" cy="75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grpSp>
      <p:sp>
        <p:nvSpPr>
          <p:cNvPr id="24" name="Object 901"/>
          <p:cNvSpPr txBox="1"/>
          <p:nvPr>
            <p:custDataLst>
              <p:tags r:id="rId4"/>
            </p:custDataLst>
          </p:nvPr>
        </p:nvSpPr>
        <p:spPr>
          <a:xfrm>
            <a:off x="1474470" y="2385695"/>
            <a:ext cx="3377565" cy="328295"/>
          </a:xfrm>
          <a:prstGeom prst="rect">
            <a:avLst/>
          </a:prstGeom>
        </p:spPr>
        <p:txBody>
          <a:bodyPr vert="horz" lIns="63500" tIns="25400" rIns="63500" bIns="25400" rtlCol="0" anchor="b" anchorCtr="0">
            <a:noAutofit/>
          </a:bodyPr>
          <a:lstStyle/>
          <a:p>
            <a:pPr marL="0" indent="0" algn="l" fontAlgn="auto">
              <a:lnSpc>
                <a:spcPct val="100000"/>
              </a:lnSpc>
              <a:spcBef>
                <a:spcPts val="0"/>
              </a:spcBef>
              <a:spcAft>
                <a:spcPts val="0"/>
              </a:spcAft>
              <a:buSzPct val="100000"/>
              <a:buNone/>
            </a:pPr>
            <a:r>
              <a:rPr lang="zh-CN" altLang="en-US" sz="2400" b="1" i="0" spc="24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sz="2400" b="1" i="0" spc="24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sp>
        <p:nvSpPr>
          <p:cNvPr id="4" name="文本框 30"/>
          <p:cNvSpPr txBox="1"/>
          <p:nvPr/>
        </p:nvSpPr>
        <p:spPr>
          <a:xfrm>
            <a:off x="1428750" y="2713990"/>
            <a:ext cx="3809365" cy="1891665"/>
          </a:xfrm>
          <a:prstGeom prst="rect">
            <a:avLst/>
          </a:prstGeom>
          <a:noFill/>
          <a:effectLst/>
        </p:spPr>
        <p:txBody>
          <a:bodyPr wrap="square" rtlCol="0">
            <a:spAutoFit/>
          </a:bodyPr>
          <a:lstStyle/>
          <a:p>
            <a:pPr marL="285750" indent="-285750" fontAlgn="auto">
              <a:lnSpc>
                <a:spcPct val="150000"/>
              </a:lnSpc>
              <a:buFont typeface="Wingdings" panose="05000000000000000000" charset="0"/>
              <a:buChar char="l"/>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点击输入内容，</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endParaRPr>
          </a:p>
          <a:p>
            <a:pPr marL="285750" indent="-285750" fontAlgn="auto">
              <a:lnSpc>
                <a:spcPct val="150000"/>
              </a:lnSpc>
              <a:buFont typeface="Wingdings" panose="05000000000000000000" charset="0"/>
              <a:buChar char="l"/>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endParaRPr>
          </a:p>
          <a:p>
            <a:pPr indent="0" fontAlgn="auto">
              <a:lnSpc>
                <a:spcPct val="150000"/>
              </a:lnSpc>
              <a:buFont typeface="Wingdings" panose="05000000000000000000" charset="0"/>
              <a:buNone/>
            </a:pPr>
            <a:r>
              <a:rPr lang="en-US" altLang="zh-CN"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     </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endParaRPr>
          </a:p>
          <a:p>
            <a:pPr marL="285750" indent="-285750" fontAlgn="auto">
              <a:lnSpc>
                <a:spcPct val="150000"/>
              </a:lnSpc>
              <a:buFont typeface="Wingdings" panose="05000000000000000000" charset="0"/>
              <a:buChar char="l"/>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sym typeface="+mn-ea"/>
            </a:endParaRPr>
          </a:p>
        </p:txBody>
      </p:sp>
      <p:grpSp>
        <p:nvGrpSpPr>
          <p:cNvPr id="5" name="组合 4"/>
          <p:cNvGrpSpPr/>
          <p:nvPr>
            <p:custDataLst>
              <p:tags r:id="rId5"/>
            </p:custDataLst>
          </p:nvPr>
        </p:nvGrpSpPr>
        <p:grpSpPr>
          <a:xfrm>
            <a:off x="6181065" y="1737077"/>
            <a:ext cx="4869949" cy="3331652"/>
            <a:chOff x="1411" y="2867"/>
            <a:chExt cx="7981" cy="5460"/>
          </a:xfrm>
        </p:grpSpPr>
        <p:sp>
          <p:nvSpPr>
            <p:cNvPr id="6" name="装饰矩形"/>
            <p:cNvSpPr/>
            <p:nvPr>
              <p:custDataLst>
                <p:tags r:id="rId6"/>
              </p:custDataLst>
            </p:nvPr>
          </p:nvSpPr>
          <p:spPr>
            <a:xfrm>
              <a:off x="1781" y="2954"/>
              <a:ext cx="7611" cy="5373"/>
            </a:xfrm>
            <a:prstGeom prst="rect">
              <a:avLst/>
            </a:prstGeom>
            <a:solidFill>
              <a:srgbClr val="2F436F"/>
            </a:solidFill>
            <a:ln w="285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1600" b="1">
                <a:solidFill>
                  <a:schemeClr val="lt1"/>
                </a:solidFill>
                <a:latin typeface="微软雅黑" panose="020B0503020204020204" charset="-122"/>
                <a:ea typeface="微软雅黑" panose="020B0503020204020204" charset="-122"/>
                <a:sym typeface="+mn-ea"/>
              </a:endParaRPr>
            </a:p>
          </p:txBody>
        </p:sp>
        <p:pic>
          <p:nvPicPr>
            <p:cNvPr id="9" name="图片 8" descr="E:/view.jpgview"/>
            <p:cNvPicPr>
              <a:picLocks noChangeAspect="1"/>
            </p:cNvPicPr>
            <p:nvPr>
              <p:custDataLst>
                <p:tags r:id="rId7"/>
              </p:custDataLst>
            </p:nvPr>
          </p:nvPicPr>
          <p:blipFill rotWithShape="1">
            <a:blip r:embed="rId8"/>
            <a:srcRect/>
            <a:stretch>
              <a:fillRect/>
            </a:stretch>
          </p:blipFill>
          <p:spPr>
            <a:xfrm>
              <a:off x="1411" y="2867"/>
              <a:ext cx="7716" cy="5143"/>
            </a:xfrm>
            <a:custGeom>
              <a:avLst/>
              <a:gdLst/>
              <a:ahLst/>
              <a:cxnLst>
                <a:cxn ang="3">
                  <a:pos x="hc" y="t"/>
                </a:cxn>
                <a:cxn ang="cd2">
                  <a:pos x="l" y="vc"/>
                </a:cxn>
                <a:cxn ang="cd4">
                  <a:pos x="hc" y="b"/>
                </a:cxn>
                <a:cxn ang="0">
                  <a:pos x="r" y="vc"/>
                </a:cxn>
              </a:cxnLst>
              <a:rect l="l" t="t" r="r" b="b"/>
              <a:pathLst>
                <a:path w="8160" h="6000">
                  <a:moveTo>
                    <a:pt x="0" y="0"/>
                  </a:moveTo>
                  <a:lnTo>
                    <a:pt x="8160" y="0"/>
                  </a:lnTo>
                  <a:lnTo>
                    <a:pt x="8160" y="6000"/>
                  </a:lnTo>
                  <a:lnTo>
                    <a:pt x="0" y="6000"/>
                  </a:lnTo>
                  <a:lnTo>
                    <a:pt x="0" y="0"/>
                  </a:lnTo>
                  <a:close/>
                </a:path>
              </a:pathLst>
            </a:custGeom>
          </p:spPr>
        </p:pic>
      </p:grpSp>
      <p:sp>
        <p:nvSpPr>
          <p:cNvPr id="8" name="文本框 7"/>
          <p:cNvSpPr txBox="1"/>
          <p:nvPr/>
        </p:nvSpPr>
        <p:spPr>
          <a:xfrm>
            <a:off x="227965" y="318135"/>
            <a:ext cx="2839720" cy="46037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rPr>
              <a:t>第三个标题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9"/>
          <a:stretch>
            <a:fillRect/>
          </a:stretch>
        </p:blipFill>
        <p:spPr>
          <a:xfrm>
            <a:off x="11280350" y="246798"/>
            <a:ext cx="705702" cy="705702"/>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24" grpId="0"/>
      <p:bldP spid="4"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82994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sym typeface="+mn-ea"/>
              </a:rPr>
              <a:t>第三个标题</a:t>
            </a:r>
            <a:r>
              <a:rPr lang="en-US" altLang="zh-CN" sz="2400" b="1" dirty="0">
                <a:solidFill>
                  <a:srgbClr val="2F436F"/>
                </a:solidFill>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sym typeface="+mn-ea"/>
              </a:rPr>
              <a:t>表标题</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sym typeface="+mn-ea"/>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graphicFrame>
        <p:nvGraphicFramePr>
          <p:cNvPr id="7" name="表格 6"/>
          <p:cNvGraphicFramePr>
            <a:graphicFrameLocks noGrp="1"/>
          </p:cNvGraphicFramePr>
          <p:nvPr>
            <p:custDataLst>
              <p:tags r:id="rId2"/>
            </p:custDataLst>
          </p:nvPr>
        </p:nvGraphicFramePr>
        <p:xfrm>
          <a:off x="695325" y="1734938"/>
          <a:ext cx="10801350" cy="3252700"/>
        </p:xfrm>
        <a:graphic>
          <a:graphicData uri="http://schemas.openxmlformats.org/drawingml/2006/table">
            <a:tbl>
              <a:tblPr firstRow="1" bandRow="1">
                <a:tableStyleId>{5C22544A-7EE6-4342-B048-85BDC9FD1C3A}</a:tableStyleId>
              </a:tblPr>
              <a:tblGrid>
                <a:gridCol w="1800225"/>
                <a:gridCol w="1800225"/>
                <a:gridCol w="1800225"/>
                <a:gridCol w="1800225"/>
                <a:gridCol w="1800225"/>
                <a:gridCol w="1800225"/>
              </a:tblGrid>
              <a:tr h="650540">
                <a:tc>
                  <a:txBody>
                    <a:bodyPr/>
                    <a:lstStyle/>
                    <a:p>
                      <a:pPr algn="ctr"/>
                      <a:endParaRPr lang="zh-CN" altLang="en-US" dirty="0">
                        <a:latin typeface="+mn-lt"/>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b="0" dirty="0">
                          <a:solidFill>
                            <a:schemeClr val="tx1">
                              <a:lumMod val="85000"/>
                              <a:lumOff val="15000"/>
                            </a:schemeClr>
                          </a:solidFill>
                          <a:latin typeface="+mn-lt"/>
                        </a:rPr>
                        <a:t>分类</a:t>
                      </a:r>
                      <a:r>
                        <a:rPr lang="en-US" altLang="zh-CN" b="0" dirty="0">
                          <a:solidFill>
                            <a:schemeClr val="tx1">
                              <a:lumMod val="85000"/>
                              <a:lumOff val="15000"/>
                            </a:schemeClr>
                          </a:solidFill>
                          <a:latin typeface="+mn-lt"/>
                        </a:rPr>
                        <a:t>1</a:t>
                      </a:r>
                      <a:endParaRPr lang="zh-CN" altLang="en-US" b="0" dirty="0">
                        <a:solidFill>
                          <a:schemeClr val="tx1">
                            <a:lumMod val="85000"/>
                            <a:lumOff val="15000"/>
                          </a:schemeClr>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b="0" dirty="0">
                          <a:solidFill>
                            <a:schemeClr val="tx1">
                              <a:lumMod val="85000"/>
                              <a:lumOff val="15000"/>
                            </a:schemeClr>
                          </a:solidFill>
                          <a:latin typeface="+mn-lt"/>
                        </a:rPr>
                        <a:t>分类</a:t>
                      </a:r>
                      <a:r>
                        <a:rPr lang="en-US" altLang="zh-CN" b="0" dirty="0">
                          <a:solidFill>
                            <a:schemeClr val="tx1">
                              <a:lumMod val="85000"/>
                              <a:lumOff val="15000"/>
                            </a:schemeClr>
                          </a:solidFill>
                          <a:latin typeface="+mn-lt"/>
                        </a:rPr>
                        <a:t>2</a:t>
                      </a:r>
                      <a:endParaRPr lang="zh-CN" altLang="en-US" b="0" dirty="0">
                        <a:solidFill>
                          <a:schemeClr val="tx1">
                            <a:lumMod val="85000"/>
                            <a:lumOff val="15000"/>
                          </a:schemeClr>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b="0" dirty="0">
                          <a:solidFill>
                            <a:schemeClr val="tx1">
                              <a:lumMod val="85000"/>
                              <a:lumOff val="15000"/>
                            </a:schemeClr>
                          </a:solidFill>
                          <a:latin typeface="+mn-lt"/>
                        </a:rPr>
                        <a:t>分类</a:t>
                      </a:r>
                      <a:r>
                        <a:rPr lang="en-US" altLang="zh-CN" b="0" dirty="0">
                          <a:solidFill>
                            <a:schemeClr val="tx1">
                              <a:lumMod val="85000"/>
                              <a:lumOff val="15000"/>
                            </a:schemeClr>
                          </a:solidFill>
                          <a:latin typeface="+mn-lt"/>
                        </a:rPr>
                        <a:t>3</a:t>
                      </a:r>
                      <a:endParaRPr lang="zh-CN" altLang="en-US" b="0" dirty="0">
                        <a:solidFill>
                          <a:schemeClr val="tx1">
                            <a:lumMod val="85000"/>
                            <a:lumOff val="15000"/>
                          </a:schemeClr>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b="0" dirty="0">
                          <a:solidFill>
                            <a:schemeClr val="tx1">
                              <a:lumMod val="85000"/>
                              <a:lumOff val="15000"/>
                            </a:schemeClr>
                          </a:solidFill>
                          <a:latin typeface="+mn-lt"/>
                        </a:rPr>
                        <a:t>分类</a:t>
                      </a:r>
                      <a:r>
                        <a:rPr lang="en-US" altLang="zh-CN" b="0" dirty="0">
                          <a:solidFill>
                            <a:schemeClr val="tx1">
                              <a:lumMod val="85000"/>
                              <a:lumOff val="15000"/>
                            </a:schemeClr>
                          </a:solidFill>
                          <a:latin typeface="+mn-lt"/>
                        </a:rPr>
                        <a:t>4</a:t>
                      </a:r>
                      <a:endParaRPr lang="zh-CN" altLang="en-US" b="0" dirty="0">
                        <a:solidFill>
                          <a:schemeClr val="tx1">
                            <a:lumMod val="85000"/>
                            <a:lumOff val="15000"/>
                          </a:schemeClr>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b="0" dirty="0">
                          <a:solidFill>
                            <a:schemeClr val="tx1">
                              <a:lumMod val="85000"/>
                              <a:lumOff val="15000"/>
                            </a:schemeClr>
                          </a:solidFill>
                          <a:latin typeface="+mn-lt"/>
                        </a:rPr>
                        <a:t>分类</a:t>
                      </a:r>
                      <a:r>
                        <a:rPr lang="en-US" altLang="zh-CN" b="0" dirty="0">
                          <a:solidFill>
                            <a:schemeClr val="tx1">
                              <a:lumMod val="85000"/>
                              <a:lumOff val="15000"/>
                            </a:schemeClr>
                          </a:solidFill>
                          <a:latin typeface="+mn-lt"/>
                        </a:rPr>
                        <a:t>5</a:t>
                      </a:r>
                      <a:endParaRPr lang="zh-CN" altLang="en-US" b="0" dirty="0">
                        <a:solidFill>
                          <a:schemeClr val="tx1">
                            <a:lumMod val="85000"/>
                            <a:lumOff val="15000"/>
                          </a:schemeClr>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650540">
                <a:tc>
                  <a:txBody>
                    <a:bodyPr/>
                    <a:lstStyle/>
                    <a:p>
                      <a:pPr algn="ctr"/>
                      <a:r>
                        <a:rPr lang="zh-CN" altLang="en-US" dirty="0">
                          <a:latin typeface="+mn-lt"/>
                        </a:rPr>
                        <a:t>数据</a:t>
                      </a:r>
                      <a:r>
                        <a:rPr lang="en-US" altLang="zh-CN" dirty="0">
                          <a:latin typeface="+mn-lt"/>
                        </a:rPr>
                        <a:t>1</a:t>
                      </a:r>
                      <a:endParaRPr lang="zh-CN" altLang="en-US" dirty="0">
                        <a:latin typeface="+mn-lt"/>
                      </a:endParaRPr>
                    </a:p>
                  </a:txBody>
                  <a:tcPr anchor="ctr">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r>
              <a:tr h="650540">
                <a:tc>
                  <a:txBody>
                    <a:bodyPr/>
                    <a:lstStyle/>
                    <a:p>
                      <a:pPr algn="ctr"/>
                      <a:r>
                        <a:rPr lang="zh-CN" altLang="en-US" dirty="0">
                          <a:latin typeface="+mn-lt"/>
                        </a:rPr>
                        <a:t>数据</a:t>
                      </a:r>
                      <a:r>
                        <a:rPr lang="en-US" altLang="zh-CN" dirty="0">
                          <a:latin typeface="+mn-lt"/>
                        </a:rPr>
                        <a:t>2</a:t>
                      </a:r>
                      <a:endParaRPr lang="zh-CN" altLang="en-US" dirty="0">
                        <a:latin typeface="+mn-lt"/>
                      </a:endParaRPr>
                    </a:p>
                  </a:txBody>
                  <a:tcPr anchor="ctr">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r>
              <a:tr h="650540">
                <a:tc>
                  <a:txBody>
                    <a:bodyPr/>
                    <a:lstStyle/>
                    <a:p>
                      <a:pPr algn="ctr"/>
                      <a:r>
                        <a:rPr lang="zh-CN" altLang="en-US" dirty="0">
                          <a:latin typeface="+mn-lt"/>
                        </a:rPr>
                        <a:t>数据</a:t>
                      </a:r>
                      <a:r>
                        <a:rPr lang="en-US" altLang="zh-CN" dirty="0">
                          <a:latin typeface="+mn-lt"/>
                        </a:rPr>
                        <a:t>3</a:t>
                      </a:r>
                      <a:endParaRPr lang="zh-CN" altLang="en-US" dirty="0">
                        <a:latin typeface="+mn-lt"/>
                      </a:endParaRPr>
                    </a:p>
                  </a:txBody>
                  <a:tcPr anchor="ctr">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r>
              <a:tr h="650540">
                <a:tc>
                  <a:txBody>
                    <a:bodyPr/>
                    <a:lstStyle/>
                    <a:p>
                      <a:pPr algn="ctr"/>
                      <a:r>
                        <a:rPr lang="zh-CN" altLang="en-US" dirty="0">
                          <a:latin typeface="+mn-lt"/>
                        </a:rPr>
                        <a:t>总计</a:t>
                      </a:r>
                      <a:endParaRPr lang="zh-CN" altLang="en-US" dirty="0">
                        <a:latin typeface="+mn-lt"/>
                      </a:endParaRPr>
                    </a:p>
                  </a:txBody>
                  <a:tcPr anchor="ctr">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endParaRPr lang="zh-CN" altLang="en-US" dirty="0">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r>
            </a:tbl>
          </a:graphicData>
        </a:graphic>
      </p:graphicFrame>
      <p:sp>
        <p:nvSpPr>
          <p:cNvPr id="10" name="文本框 9"/>
          <p:cNvSpPr txBox="1"/>
          <p:nvPr>
            <p:custDataLst>
              <p:tags r:id="rId3"/>
            </p:custDataLst>
          </p:nvPr>
        </p:nvSpPr>
        <p:spPr>
          <a:xfrm>
            <a:off x="3607443" y="1203767"/>
            <a:ext cx="49771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表</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2-2 </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重要的表格要有标题，放在表格上方</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3377565" cy="82994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sym typeface="+mn-ea"/>
              </a:rPr>
              <a:t>第三个标题——地图标题</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sym typeface="+mn-ea"/>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pic>
        <p:nvPicPr>
          <p:cNvPr id="7" name="图片 6"/>
          <p:cNvPicPr>
            <a:picLocks noChangeAspect="1"/>
          </p:cNvPicPr>
          <p:nvPr>
            <p:custDataLst>
              <p:tags r:id="rId2"/>
            </p:custDataLst>
          </p:nvPr>
        </p:nvPicPr>
        <p:blipFill rotWithShape="1">
          <a:blip r:embed="rId3">
            <a:duotone>
              <a:schemeClr val="bg2">
                <a:shade val="45000"/>
                <a:satMod val="135000"/>
              </a:schemeClr>
              <a:prstClr val="white"/>
            </a:duotone>
          </a:blip>
          <a:srcRect/>
          <a:stretch>
            <a:fillRect/>
          </a:stretch>
        </p:blipFill>
        <p:spPr>
          <a:xfrm>
            <a:off x="6561043" y="5351863"/>
            <a:ext cx="649452" cy="858062"/>
          </a:xfrm>
          <a:prstGeom prst="rect">
            <a:avLst/>
          </a:prstGeom>
          <a:noFill/>
          <a:ln w="12700">
            <a:solidFill>
              <a:srgbClr val="D9D9D9"/>
            </a:solidFill>
          </a:ln>
        </p:spPr>
      </p:pic>
      <p:sp>
        <p:nvSpPr>
          <p:cNvPr id="93" name="椭圆 92"/>
          <p:cNvSpPr/>
          <p:nvPr>
            <p:custDataLst>
              <p:tags r:id="rId4"/>
            </p:custDataLst>
          </p:nvPr>
        </p:nvSpPr>
        <p:spPr>
          <a:xfrm>
            <a:off x="8093905" y="2456399"/>
            <a:ext cx="166701" cy="166701"/>
          </a:xfrm>
          <a:prstGeom prst="ellipse">
            <a:avLst/>
          </a:prstGeom>
          <a:solidFill>
            <a:srgbClr val="E85110"/>
          </a:solidFill>
          <a:ln>
            <a:noFill/>
          </a:ln>
          <a:effectLst>
            <a:glow rad="63500">
              <a:srgbClr val="E8511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94" name="文本框 93"/>
          <p:cNvSpPr txBox="1"/>
          <p:nvPr>
            <p:custDataLst>
              <p:tags r:id="rId5"/>
            </p:custDataLst>
          </p:nvPr>
        </p:nvSpPr>
        <p:spPr>
          <a:xfrm>
            <a:off x="8473994" y="1225955"/>
            <a:ext cx="2970726" cy="9772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微软雅黑" panose="020B0503020204020204" charset="-122"/>
                <a:ea typeface="微软雅黑" panose="020B0503020204020204" charset="-122"/>
                <a:cs typeface="+mn-cs"/>
              </a:rPr>
              <a:t>请输入标题</a:t>
            </a:r>
            <a:r>
              <a:rPr lang="zh-CN" altLang="en-US" sz="2400" b="1" noProof="0" dirty="0">
                <a:ln>
                  <a:noFill/>
                </a:ln>
                <a:solidFill>
                  <a:srgbClr val="000000">
                    <a:lumMod val="75000"/>
                    <a:lumOff val="25000"/>
                  </a:srgbClr>
                </a:solidFill>
                <a:effectLst/>
                <a:uLnTx/>
                <a:uFillTx/>
                <a:latin typeface="微软雅黑" panose="020B0503020204020204" charset="-122"/>
                <a:ea typeface="微软雅黑" panose="020B0503020204020204" charset="-122"/>
                <a:sym typeface="+mn-ea"/>
              </a:rPr>
              <a:t>请输入标题请输入标题</a:t>
            </a:r>
            <a:endParaRPr kumimoji="0" lang="zh-CN" altLang="en-US" sz="2400" b="1" i="0" u="none" strike="noStrike" kern="1200" cap="none" spc="0" normalizeH="0" baseline="0" noProof="0" dirty="0">
              <a:ln>
                <a:noFill/>
              </a:ln>
              <a:solidFill>
                <a:srgbClr val="000000">
                  <a:lumMod val="75000"/>
                  <a:lumOff val="25000"/>
                </a:srgbClr>
              </a:solidFill>
              <a:effectLst/>
              <a:uLnTx/>
              <a:uFillTx/>
              <a:latin typeface="微软雅黑" panose="020B0503020204020204" charset="-122"/>
              <a:ea typeface="微软雅黑" panose="020B0503020204020204" charset="-122"/>
              <a:cs typeface="+mn-cs"/>
            </a:endParaRPr>
          </a:p>
        </p:txBody>
      </p:sp>
      <p:sp>
        <p:nvSpPr>
          <p:cNvPr id="95" name="文本框 94"/>
          <p:cNvSpPr txBox="1"/>
          <p:nvPr>
            <p:custDataLst>
              <p:tags r:id="rId6"/>
            </p:custDataLst>
          </p:nvPr>
        </p:nvSpPr>
        <p:spPr>
          <a:xfrm>
            <a:off x="8473995" y="2314023"/>
            <a:ext cx="1847436" cy="193802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000" dirty="0">
                <a:solidFill>
                  <a:srgbClr val="000000"/>
                </a:solidFill>
                <a:latin typeface="Arial" panose="020B0604020202020204"/>
                <a:ea typeface="微软雅黑 Light" panose="020B0502040204020203" pitchFamily="34" charset="-122"/>
              </a:rPr>
              <a:t>地点 </a:t>
            </a:r>
            <a:r>
              <a:rPr lang="en-US" altLang="zh-CN" sz="2000" dirty="0">
                <a:solidFill>
                  <a:srgbClr val="000000"/>
                </a:solidFill>
                <a:latin typeface="Arial" panose="020B0604020202020204"/>
                <a:ea typeface="微软雅黑 Light" panose="020B0502040204020203" pitchFamily="34" charset="-122"/>
              </a:rPr>
              <a:t> xxx</a:t>
            </a:r>
            <a:r>
              <a:rPr lang="zh-CN" altLang="en-US" sz="2000" dirty="0">
                <a:solidFill>
                  <a:srgbClr val="000000"/>
                </a:solidFill>
                <a:latin typeface="Arial" panose="020B0604020202020204"/>
                <a:ea typeface="微软雅黑 Light" panose="020B0502040204020203" pitchFamily="34" charset="-122"/>
              </a:rPr>
              <a:t>人</a:t>
            </a:r>
            <a:endPar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地点  </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xxx</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人</a:t>
            </a:r>
            <a:endPar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地点  </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xxx</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人</a:t>
            </a:r>
            <a:endPar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地点  </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xxx</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人</a:t>
            </a:r>
            <a:endPar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地点  </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xxx</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人</a:t>
            </a:r>
            <a:endPar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sp>
        <p:nvSpPr>
          <p:cNvPr id="96" name="椭圆 95"/>
          <p:cNvSpPr/>
          <p:nvPr>
            <p:custDataLst>
              <p:tags r:id="rId7"/>
            </p:custDataLst>
          </p:nvPr>
        </p:nvSpPr>
        <p:spPr>
          <a:xfrm>
            <a:off x="8093905" y="4579165"/>
            <a:ext cx="166701" cy="166701"/>
          </a:xfrm>
          <a:prstGeom prst="ellipse">
            <a:avLst/>
          </a:prstGeom>
          <a:solidFill>
            <a:schemeClr val="accent1"/>
          </a:solidFill>
          <a:ln>
            <a:noFill/>
          </a:ln>
          <a:effectLst>
            <a:glow rad="635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97" name="文本框 96"/>
          <p:cNvSpPr txBox="1"/>
          <p:nvPr>
            <p:custDataLst>
              <p:tags r:id="rId8"/>
            </p:custDataLst>
          </p:nvPr>
        </p:nvSpPr>
        <p:spPr>
          <a:xfrm>
            <a:off x="8538129" y="4465692"/>
            <a:ext cx="1847436" cy="156845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地点  </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xx</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人</a:t>
            </a:r>
            <a:endPar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地点  </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xx</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人</a:t>
            </a:r>
            <a:endPar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地点  </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xx</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人</a:t>
            </a:r>
            <a:endPar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地点  </a:t>
            </a:r>
            <a:r>
              <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xx</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rPr>
              <a:t>人</a:t>
            </a:r>
            <a:endPar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cxnSp>
        <p:nvCxnSpPr>
          <p:cNvPr id="98" name="直接连接符 97"/>
          <p:cNvCxnSpPr/>
          <p:nvPr>
            <p:custDataLst>
              <p:tags r:id="rId9"/>
            </p:custDataLst>
          </p:nvPr>
        </p:nvCxnSpPr>
        <p:spPr>
          <a:xfrm>
            <a:off x="8370958" y="4368167"/>
            <a:ext cx="14838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custDataLst>
              <p:tags r:id="rId10"/>
            </p:custDataLst>
          </p:nvPr>
        </p:nvCxnSpPr>
        <p:spPr>
          <a:xfrm flipV="1">
            <a:off x="10785630" y="2785192"/>
            <a:ext cx="0" cy="132156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custDataLst>
              <p:tags r:id="rId11"/>
            </p:custDataLst>
          </p:nvPr>
        </p:nvCxnSpPr>
        <p:spPr>
          <a:xfrm>
            <a:off x="10785630" y="4593037"/>
            <a:ext cx="0" cy="132156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47280" y="955121"/>
            <a:ext cx="6601063" cy="5425869"/>
            <a:chOff x="3417462" y="1541858"/>
            <a:chExt cx="5164280" cy="4244878"/>
          </a:xfrm>
        </p:grpSpPr>
        <p:sp>
          <p:nvSpPr>
            <p:cNvPr id="74" name="任意多边形: 形状 3"/>
            <p:cNvSpPr/>
            <p:nvPr>
              <p:custDataLst>
                <p:tags r:id="rId12"/>
              </p:custDataLst>
            </p:nvPr>
          </p:nvSpPr>
          <p:spPr bwMode="auto">
            <a:xfrm>
              <a:off x="6997247" y="4368517"/>
              <a:ext cx="498822" cy="665096"/>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75" name="任意多边形: 形状 4"/>
            <p:cNvSpPr>
              <a:spLocks noEditPoints="1"/>
            </p:cNvSpPr>
            <p:nvPr>
              <p:custDataLst>
                <p:tags r:id="rId13"/>
              </p:custDataLst>
            </p:nvPr>
          </p:nvSpPr>
          <p:spPr bwMode="auto">
            <a:xfrm>
              <a:off x="7055932" y="5268352"/>
              <a:ext cx="58685" cy="48904"/>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76" name="任意多边形: 形状 5"/>
            <p:cNvSpPr>
              <a:spLocks noEditPoints="1"/>
            </p:cNvSpPr>
            <p:nvPr>
              <p:custDataLst>
                <p:tags r:id="rId14"/>
              </p:custDataLst>
            </p:nvPr>
          </p:nvSpPr>
          <p:spPr bwMode="auto">
            <a:xfrm>
              <a:off x="7711248" y="4114215"/>
              <a:ext cx="97809" cy="136932"/>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77" name="任意多边形: 形状 6"/>
            <p:cNvSpPr/>
            <p:nvPr>
              <p:custDataLst>
                <p:tags r:id="rId15"/>
              </p:custDataLst>
            </p:nvPr>
          </p:nvSpPr>
          <p:spPr bwMode="auto">
            <a:xfrm>
              <a:off x="7456946" y="1541858"/>
              <a:ext cx="1124796" cy="1085671"/>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78" name="任意多边形: 形状 7"/>
            <p:cNvSpPr/>
            <p:nvPr>
              <p:custDataLst>
                <p:tags r:id="rId16"/>
              </p:custDataLst>
            </p:nvPr>
          </p:nvSpPr>
          <p:spPr bwMode="auto">
            <a:xfrm>
              <a:off x="6459301" y="4016407"/>
              <a:ext cx="782466" cy="489041"/>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79" name="任意多边形: 形状 8"/>
            <p:cNvSpPr/>
            <p:nvPr>
              <p:custDataLst>
                <p:tags r:id="rId17"/>
              </p:custDataLst>
            </p:nvPr>
          </p:nvSpPr>
          <p:spPr bwMode="auto">
            <a:xfrm>
              <a:off x="7085275" y="3390434"/>
              <a:ext cx="704220" cy="449918"/>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80" name="任意多边形: 形状 9"/>
            <p:cNvSpPr/>
            <p:nvPr>
              <p:custDataLst>
                <p:tags r:id="rId18"/>
              </p:custDataLst>
            </p:nvPr>
          </p:nvSpPr>
          <p:spPr bwMode="auto">
            <a:xfrm>
              <a:off x="7104836" y="3820790"/>
              <a:ext cx="479261" cy="616192"/>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81" name="任意多边形: 形状 10"/>
            <p:cNvSpPr/>
            <p:nvPr>
              <p:custDataLst>
                <p:tags r:id="rId19"/>
              </p:custDataLst>
            </p:nvPr>
          </p:nvSpPr>
          <p:spPr bwMode="auto">
            <a:xfrm>
              <a:off x="6654918" y="3106790"/>
              <a:ext cx="381453" cy="743343"/>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83" name="任意多边形: 形状 11"/>
            <p:cNvSpPr/>
            <p:nvPr>
              <p:custDataLst>
                <p:tags r:id="rId20"/>
              </p:custDataLst>
            </p:nvPr>
          </p:nvSpPr>
          <p:spPr bwMode="auto">
            <a:xfrm>
              <a:off x="7584097" y="2373228"/>
              <a:ext cx="831371" cy="616192"/>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01" name="任意多边形: 形状 12"/>
            <p:cNvSpPr/>
            <p:nvPr>
              <p:custDataLst>
                <p:tags r:id="rId21"/>
              </p:custDataLst>
            </p:nvPr>
          </p:nvSpPr>
          <p:spPr bwMode="auto">
            <a:xfrm>
              <a:off x="6508206" y="4388078"/>
              <a:ext cx="567289" cy="645534"/>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02" name="任意多边形: 形状 13"/>
            <p:cNvSpPr/>
            <p:nvPr>
              <p:custDataLst>
                <p:tags r:id="rId22"/>
              </p:custDataLst>
            </p:nvPr>
          </p:nvSpPr>
          <p:spPr bwMode="auto">
            <a:xfrm>
              <a:off x="7231987" y="3752324"/>
              <a:ext cx="567289" cy="498822"/>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03" name="任意多边形: 形状 14"/>
            <p:cNvSpPr/>
            <p:nvPr>
              <p:custDataLst>
                <p:tags r:id="rId23"/>
              </p:custDataLst>
            </p:nvPr>
          </p:nvSpPr>
          <p:spPr bwMode="auto">
            <a:xfrm>
              <a:off x="7251549" y="4564133"/>
              <a:ext cx="459699" cy="557507"/>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04" name="任意多边形: 形状 15"/>
            <p:cNvSpPr/>
            <p:nvPr>
              <p:custDataLst>
                <p:tags r:id="rId24"/>
              </p:custDataLst>
            </p:nvPr>
          </p:nvSpPr>
          <p:spPr bwMode="auto">
            <a:xfrm>
              <a:off x="6664699" y="3634955"/>
              <a:ext cx="596631" cy="586849"/>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05" name="任意多边形: 形状 16"/>
            <p:cNvSpPr>
              <a:spLocks noEditPoints="1"/>
            </p:cNvSpPr>
            <p:nvPr>
              <p:custDataLst>
                <p:tags r:id="rId25"/>
              </p:custDataLst>
            </p:nvPr>
          </p:nvSpPr>
          <p:spPr bwMode="auto">
            <a:xfrm>
              <a:off x="7398261" y="2705776"/>
              <a:ext cx="606412" cy="596631"/>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06" name="任意多边形: 形状 17"/>
            <p:cNvSpPr/>
            <p:nvPr>
              <p:custDataLst>
                <p:tags r:id="rId26"/>
              </p:custDataLst>
            </p:nvPr>
          </p:nvSpPr>
          <p:spPr bwMode="auto">
            <a:xfrm>
              <a:off x="7447166" y="4212023"/>
              <a:ext cx="401014" cy="469480"/>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07" name="任意多边形: 形状 18"/>
            <p:cNvSpPr>
              <a:spLocks noEditPoints="1"/>
            </p:cNvSpPr>
            <p:nvPr>
              <p:custDataLst>
                <p:tags r:id="rId27"/>
              </p:custDataLst>
            </p:nvPr>
          </p:nvSpPr>
          <p:spPr bwMode="auto">
            <a:xfrm>
              <a:off x="6586452" y="4926024"/>
              <a:ext cx="811809" cy="625973"/>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08" name="任意多边形: 形状 19"/>
            <p:cNvSpPr/>
            <p:nvPr>
              <p:custDataLst>
                <p:tags r:id="rId28"/>
              </p:custDataLst>
            </p:nvPr>
          </p:nvSpPr>
          <p:spPr bwMode="auto">
            <a:xfrm>
              <a:off x="7231987" y="3155694"/>
              <a:ext cx="117370" cy="195616"/>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09" name="任意多边形: 形状 20"/>
            <p:cNvSpPr/>
            <p:nvPr>
              <p:custDataLst>
                <p:tags r:id="rId29"/>
              </p:custDataLst>
            </p:nvPr>
          </p:nvSpPr>
          <p:spPr bwMode="auto">
            <a:xfrm>
              <a:off x="7104836" y="3057886"/>
              <a:ext cx="176055" cy="195616"/>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10" name="任意多边形: 形状 21"/>
            <p:cNvSpPr>
              <a:spLocks noEditPoints="1"/>
            </p:cNvSpPr>
            <p:nvPr>
              <p:custDataLst>
                <p:tags r:id="rId30"/>
              </p:custDataLst>
            </p:nvPr>
          </p:nvSpPr>
          <p:spPr bwMode="auto">
            <a:xfrm>
              <a:off x="6948343" y="2872050"/>
              <a:ext cx="557507" cy="782466"/>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11" name="任意多边形: 形状 22"/>
            <p:cNvSpPr/>
            <p:nvPr>
              <p:custDataLst>
                <p:tags r:id="rId31"/>
              </p:custDataLst>
            </p:nvPr>
          </p:nvSpPr>
          <p:spPr bwMode="auto">
            <a:xfrm>
              <a:off x="5530122" y="1590762"/>
              <a:ext cx="2308277" cy="1907261"/>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12" name="任意多边形: 形状 23"/>
            <p:cNvSpPr/>
            <p:nvPr>
              <p:custDataLst>
                <p:tags r:id="rId32"/>
              </p:custDataLst>
            </p:nvPr>
          </p:nvSpPr>
          <p:spPr bwMode="auto">
            <a:xfrm>
              <a:off x="6195219" y="3253502"/>
              <a:ext cx="547727" cy="948740"/>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13" name="任意多边形: 形状 24"/>
            <p:cNvSpPr/>
            <p:nvPr>
              <p:custDataLst>
                <p:tags r:id="rId33"/>
              </p:custDataLst>
            </p:nvPr>
          </p:nvSpPr>
          <p:spPr bwMode="auto">
            <a:xfrm>
              <a:off x="6165876" y="4143557"/>
              <a:ext cx="479261" cy="469480"/>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14" name="任意多边形: 形状 25"/>
            <p:cNvSpPr/>
            <p:nvPr>
              <p:custDataLst>
                <p:tags r:id="rId34"/>
              </p:custDataLst>
            </p:nvPr>
          </p:nvSpPr>
          <p:spPr bwMode="auto">
            <a:xfrm>
              <a:off x="6038725" y="4828215"/>
              <a:ext cx="811809" cy="586849"/>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15" name="任意多边形: 形状 26"/>
            <p:cNvSpPr/>
            <p:nvPr>
              <p:custDataLst>
                <p:tags r:id="rId35"/>
              </p:custDataLst>
            </p:nvPr>
          </p:nvSpPr>
          <p:spPr bwMode="auto">
            <a:xfrm>
              <a:off x="5285601" y="4427202"/>
              <a:ext cx="929179" cy="978082"/>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16" name="任意多边形: 形状 27"/>
            <p:cNvSpPr/>
            <p:nvPr>
              <p:custDataLst>
                <p:tags r:id="rId36"/>
              </p:custDataLst>
            </p:nvPr>
          </p:nvSpPr>
          <p:spPr bwMode="auto">
            <a:xfrm>
              <a:off x="4688970" y="3175256"/>
              <a:ext cx="1291070" cy="938959"/>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17" name="任意多边形: 形状 28"/>
            <p:cNvSpPr/>
            <p:nvPr>
              <p:custDataLst>
                <p:tags r:id="rId37"/>
              </p:custDataLst>
            </p:nvPr>
          </p:nvSpPr>
          <p:spPr bwMode="auto">
            <a:xfrm>
              <a:off x="3583736" y="3341530"/>
              <a:ext cx="1946386" cy="1281288"/>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18" name="任意多边形: 形状 29"/>
            <p:cNvSpPr/>
            <p:nvPr>
              <p:custDataLst>
                <p:tags r:id="rId38"/>
              </p:custDataLst>
            </p:nvPr>
          </p:nvSpPr>
          <p:spPr bwMode="auto">
            <a:xfrm>
              <a:off x="3417462" y="1913529"/>
              <a:ext cx="2053975" cy="1594275"/>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19" name="任意多边形: 形状 30"/>
            <p:cNvSpPr/>
            <p:nvPr>
              <p:custDataLst>
                <p:tags r:id="rId39"/>
              </p:custDataLst>
            </p:nvPr>
          </p:nvSpPr>
          <p:spPr bwMode="auto">
            <a:xfrm>
              <a:off x="6097411" y="3273064"/>
              <a:ext cx="322768" cy="498822"/>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20" name="任意多边形: 形状 31"/>
            <p:cNvSpPr/>
            <p:nvPr>
              <p:custDataLst>
                <p:tags r:id="rId40"/>
              </p:custDataLst>
            </p:nvPr>
          </p:nvSpPr>
          <p:spPr bwMode="auto">
            <a:xfrm>
              <a:off x="5050861" y="2793803"/>
              <a:ext cx="1457344" cy="1291069"/>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21" name="任意多边形: 形状 32"/>
            <p:cNvSpPr/>
            <p:nvPr>
              <p:custDataLst>
                <p:tags r:id="rId41"/>
              </p:custDataLst>
            </p:nvPr>
          </p:nvSpPr>
          <p:spPr bwMode="auto">
            <a:xfrm>
              <a:off x="5402971" y="3820790"/>
              <a:ext cx="1085673" cy="1007425"/>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22" name="任意多边形: 形状 33"/>
            <p:cNvSpPr/>
            <p:nvPr>
              <p:custDataLst>
                <p:tags r:id="rId42"/>
              </p:custDataLst>
            </p:nvPr>
          </p:nvSpPr>
          <p:spPr bwMode="auto">
            <a:xfrm>
              <a:off x="5960479" y="4495667"/>
              <a:ext cx="616192" cy="528164"/>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23" name="任意多边形: 形状 34"/>
            <p:cNvSpPr/>
            <p:nvPr>
              <p:custDataLst>
                <p:tags r:id="rId43"/>
              </p:custDataLst>
            </p:nvPr>
          </p:nvSpPr>
          <p:spPr bwMode="auto">
            <a:xfrm>
              <a:off x="7055932" y="5287914"/>
              <a:ext cx="19562" cy="19562"/>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24" name="任意多边形: 形状 35"/>
            <p:cNvSpPr/>
            <p:nvPr>
              <p:custDataLst>
                <p:tags r:id="rId44"/>
              </p:custDataLst>
            </p:nvPr>
          </p:nvSpPr>
          <p:spPr bwMode="auto">
            <a:xfrm>
              <a:off x="7721029" y="4886900"/>
              <a:ext cx="176055" cy="401014"/>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25" name="任意多边形: 形状 36"/>
            <p:cNvSpPr/>
            <p:nvPr>
              <p:custDataLst>
                <p:tags r:id="rId45"/>
              </p:custDataLst>
            </p:nvPr>
          </p:nvSpPr>
          <p:spPr bwMode="auto">
            <a:xfrm>
              <a:off x="6469082" y="5561777"/>
              <a:ext cx="273863" cy="224959"/>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26" name="任意多边形: 形状 37"/>
            <p:cNvSpPr/>
            <p:nvPr>
              <p:custDataLst>
                <p:tags r:id="rId46"/>
              </p:custDataLst>
            </p:nvPr>
          </p:nvSpPr>
          <p:spPr bwMode="auto">
            <a:xfrm>
              <a:off x="7721029" y="4114215"/>
              <a:ext cx="78247" cy="39123"/>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27" name="任意多边形: 形状 38"/>
            <p:cNvSpPr/>
            <p:nvPr>
              <p:custDataLst>
                <p:tags r:id="rId47"/>
              </p:custDataLst>
            </p:nvPr>
          </p:nvSpPr>
          <p:spPr bwMode="auto">
            <a:xfrm>
              <a:off x="7769933" y="4163119"/>
              <a:ext cx="19562" cy="9781"/>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sp>
          <p:nvSpPr>
            <p:cNvPr id="128" name="任意多边形: 形状 39"/>
            <p:cNvSpPr/>
            <p:nvPr>
              <p:custDataLst>
                <p:tags r:id="rId48"/>
              </p:custDataLst>
            </p:nvPr>
          </p:nvSpPr>
          <p:spPr bwMode="auto">
            <a:xfrm>
              <a:off x="7789494" y="4163119"/>
              <a:ext cx="9781" cy="9781"/>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solidFill>
              <a:schemeClr val="bg1">
                <a:lumMod val="85000"/>
              </a:schemeClr>
            </a:solidFill>
            <a:ln w="3175">
              <a:solidFill>
                <a:schemeClr val="bg1"/>
              </a:solidFill>
              <a:round/>
            </a:ln>
          </p:spPr>
          <p:txBody>
            <a:bodyPr>
              <a:sp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grpSp>
      <p:grpSp>
        <p:nvGrpSpPr>
          <p:cNvPr id="130" name="组合 129"/>
          <p:cNvGrpSpPr/>
          <p:nvPr/>
        </p:nvGrpSpPr>
        <p:grpSpPr>
          <a:xfrm>
            <a:off x="3439561" y="2677038"/>
            <a:ext cx="2814574" cy="2934033"/>
            <a:chOff x="695659" y="2681838"/>
            <a:chExt cx="2814574" cy="2934033"/>
          </a:xfrm>
        </p:grpSpPr>
        <p:sp>
          <p:nvSpPr>
            <p:cNvPr id="131" name="椭圆 130"/>
            <p:cNvSpPr/>
            <p:nvPr>
              <p:custDataLst>
                <p:tags r:id="rId49"/>
              </p:custDataLst>
            </p:nvPr>
          </p:nvSpPr>
          <p:spPr>
            <a:xfrm>
              <a:off x="2421151" y="3922034"/>
              <a:ext cx="216000" cy="216000"/>
            </a:xfrm>
            <a:prstGeom prst="ellipse">
              <a:avLst/>
            </a:prstGeom>
            <a:solidFill>
              <a:srgbClr val="E85110"/>
            </a:solidFill>
            <a:ln>
              <a:solidFill>
                <a:srgbClr val="E85110"/>
              </a:solidFill>
            </a:ln>
            <a:effectLst>
              <a:glow rad="63500">
                <a:srgbClr val="E8511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132" name="椭圆 131"/>
            <p:cNvSpPr/>
            <p:nvPr>
              <p:custDataLst>
                <p:tags r:id="rId50"/>
              </p:custDataLst>
            </p:nvPr>
          </p:nvSpPr>
          <p:spPr>
            <a:xfrm>
              <a:off x="2940800" y="4196810"/>
              <a:ext cx="166701" cy="166701"/>
            </a:xfrm>
            <a:prstGeom prst="ellipse">
              <a:avLst/>
            </a:prstGeom>
            <a:solidFill>
              <a:srgbClr val="E85110"/>
            </a:solidFill>
            <a:ln>
              <a:solidFill>
                <a:srgbClr val="E85110"/>
              </a:solidFill>
            </a:ln>
            <a:effectLst>
              <a:glow rad="63500">
                <a:srgbClr val="E8511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133" name="椭圆 132"/>
            <p:cNvSpPr/>
            <p:nvPr>
              <p:custDataLst>
                <p:tags r:id="rId51"/>
              </p:custDataLst>
            </p:nvPr>
          </p:nvSpPr>
          <p:spPr>
            <a:xfrm>
              <a:off x="2622648" y="3229323"/>
              <a:ext cx="166701" cy="166701"/>
            </a:xfrm>
            <a:prstGeom prst="ellipse">
              <a:avLst/>
            </a:prstGeom>
            <a:solidFill>
              <a:srgbClr val="E85110"/>
            </a:solidFill>
            <a:ln>
              <a:solidFill>
                <a:srgbClr val="E85110"/>
              </a:solidFill>
            </a:ln>
            <a:effectLst>
              <a:glow rad="63500">
                <a:srgbClr val="E8511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134" name="椭圆 133"/>
            <p:cNvSpPr/>
            <p:nvPr>
              <p:custDataLst>
                <p:tags r:id="rId52"/>
              </p:custDataLst>
            </p:nvPr>
          </p:nvSpPr>
          <p:spPr>
            <a:xfrm>
              <a:off x="2270935" y="3389387"/>
              <a:ext cx="166701" cy="166701"/>
            </a:xfrm>
            <a:prstGeom prst="ellipse">
              <a:avLst/>
            </a:prstGeom>
            <a:solidFill>
              <a:srgbClr val="E85110"/>
            </a:solidFill>
            <a:ln>
              <a:solidFill>
                <a:srgbClr val="E85110"/>
              </a:solidFill>
            </a:ln>
            <a:effectLst>
              <a:glow rad="63500">
                <a:srgbClr val="E8511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135" name="椭圆 134"/>
            <p:cNvSpPr/>
            <p:nvPr>
              <p:custDataLst>
                <p:tags r:id="rId53"/>
              </p:custDataLst>
            </p:nvPr>
          </p:nvSpPr>
          <p:spPr>
            <a:xfrm>
              <a:off x="2582789" y="5449170"/>
              <a:ext cx="166701" cy="166701"/>
            </a:xfrm>
            <a:prstGeom prst="ellipse">
              <a:avLst/>
            </a:prstGeom>
            <a:solidFill>
              <a:schemeClr val="accent1"/>
            </a:solidFill>
            <a:ln>
              <a:noFill/>
            </a:ln>
            <a:effectLst>
              <a:glow rad="635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136" name="椭圆 135"/>
            <p:cNvSpPr/>
            <p:nvPr>
              <p:custDataLst>
                <p:tags r:id="rId54"/>
              </p:custDataLst>
            </p:nvPr>
          </p:nvSpPr>
          <p:spPr>
            <a:xfrm>
              <a:off x="695659" y="3630999"/>
              <a:ext cx="166701" cy="166701"/>
            </a:xfrm>
            <a:prstGeom prst="ellipse">
              <a:avLst/>
            </a:prstGeom>
            <a:solidFill>
              <a:schemeClr val="accent1"/>
            </a:solidFill>
            <a:ln>
              <a:noFill/>
            </a:ln>
            <a:effectLst>
              <a:glow rad="635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137" name="椭圆 136"/>
            <p:cNvSpPr/>
            <p:nvPr>
              <p:custDataLst>
                <p:tags r:id="rId55"/>
              </p:custDataLst>
            </p:nvPr>
          </p:nvSpPr>
          <p:spPr>
            <a:xfrm>
              <a:off x="1553051" y="3502088"/>
              <a:ext cx="108000" cy="108000"/>
            </a:xfrm>
            <a:prstGeom prst="ellipse">
              <a:avLst/>
            </a:prstGeom>
            <a:solidFill>
              <a:schemeClr val="accent1"/>
            </a:solidFill>
            <a:ln>
              <a:noFill/>
            </a:ln>
            <a:effectLst>
              <a:glow rad="635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138" name="椭圆 137"/>
            <p:cNvSpPr/>
            <p:nvPr>
              <p:custDataLst>
                <p:tags r:id="rId56"/>
              </p:custDataLst>
            </p:nvPr>
          </p:nvSpPr>
          <p:spPr>
            <a:xfrm>
              <a:off x="3402233" y="2681838"/>
              <a:ext cx="108000" cy="108000"/>
            </a:xfrm>
            <a:prstGeom prst="ellipse">
              <a:avLst/>
            </a:prstGeom>
            <a:solidFill>
              <a:schemeClr val="accent1"/>
            </a:solidFill>
            <a:ln>
              <a:noFill/>
            </a:ln>
            <a:effectLst>
              <a:glow rad="635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grpSp>
      <p:sp>
        <p:nvSpPr>
          <p:cNvPr id="139" name="椭圆 138"/>
          <p:cNvSpPr/>
          <p:nvPr>
            <p:custDataLst>
              <p:tags r:id="rId57"/>
            </p:custDataLst>
          </p:nvPr>
        </p:nvSpPr>
        <p:spPr>
          <a:xfrm>
            <a:off x="6243007" y="4287392"/>
            <a:ext cx="166701" cy="166701"/>
          </a:xfrm>
          <a:prstGeom prst="ellipse">
            <a:avLst/>
          </a:prstGeom>
          <a:solidFill>
            <a:srgbClr val="E85110"/>
          </a:solidFill>
          <a:ln>
            <a:solidFill>
              <a:srgbClr val="E85110"/>
            </a:solidFill>
          </a:ln>
          <a:effectLst>
            <a:glow rad="63500">
              <a:srgbClr val="E8511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Tree>
    <p:custDataLst>
      <p:tags r:id="rId58"/>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460375"/>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rPr>
              <a:t>第三个标题</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cxnSp>
        <p:nvCxnSpPr>
          <p:cNvPr id="7" name="直接连接符 6"/>
          <p:cNvCxnSpPr/>
          <p:nvPr>
            <p:custDataLst>
              <p:tags r:id="rId2"/>
            </p:custDataLst>
          </p:nvPr>
        </p:nvCxnSpPr>
        <p:spPr>
          <a:xfrm>
            <a:off x="695325" y="4489092"/>
            <a:ext cx="10801350"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p:custDataLst>
              <p:tags r:id="rId3"/>
            </p:custDataLst>
          </p:nvPr>
        </p:nvSpPr>
        <p:spPr>
          <a:xfrm>
            <a:off x="1366649" y="4380579"/>
            <a:ext cx="217027" cy="21702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3" name="矩形 32"/>
          <p:cNvSpPr/>
          <p:nvPr>
            <p:custDataLst>
              <p:tags r:id="rId4"/>
            </p:custDataLst>
          </p:nvPr>
        </p:nvSpPr>
        <p:spPr>
          <a:xfrm>
            <a:off x="600078" y="4620450"/>
            <a:ext cx="3119867" cy="112458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这里是小标题</a:t>
            </a:r>
            <a:endPar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rPr>
              <a:t>请输入内容</a:t>
            </a:r>
            <a:r>
              <a:rPr lang="zh-CN" altLang="en-US"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sym typeface="+mn-ea"/>
              </a:rPr>
              <a:t>请输入内容请输入内容请输入内容</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矩形 13"/>
          <p:cNvSpPr/>
          <p:nvPr>
            <p:custDataLst>
              <p:tags r:id="rId5"/>
            </p:custDataLst>
          </p:nvPr>
        </p:nvSpPr>
        <p:spPr>
          <a:xfrm>
            <a:off x="4439519" y="4620450"/>
            <a:ext cx="3119867" cy="112458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这里是小标题</a:t>
            </a:r>
            <a:endParaRPr kumimoji="0" lang="en-US" altLang="zh-CN" sz="2000" b="0" i="0" u="none" strike="noStrike" kern="1200" cap="none" spc="0" normalizeH="0" baseline="0" noProof="0" dirty="0">
              <a:ln>
                <a:noFill/>
              </a:ln>
              <a:solidFill>
                <a:srgbClr val="56565E"/>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20000"/>
              </a:lnSpc>
              <a:spcBef>
                <a:spcPts val="0"/>
              </a:spcBef>
              <a:spcAft>
                <a:spcPts val="0"/>
              </a:spcAft>
              <a:buClrTx/>
              <a:buSzTx/>
              <a:buFontTx/>
              <a:buNone/>
              <a:defRPr/>
            </a:pPr>
            <a:r>
              <a:rPr lang="zh-CN" altLang="en-US"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sym typeface="+mn-ea"/>
              </a:rPr>
              <a:t>请输入内容</a:t>
            </a:r>
            <a:r>
              <a:rPr lang="zh-CN" altLang="en-US"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sym typeface="+mn-ea"/>
              </a:rPr>
              <a:t>请输入内容请输入内容请输入内容</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矩形 11"/>
          <p:cNvSpPr/>
          <p:nvPr>
            <p:custDataLst>
              <p:tags r:id="rId6"/>
            </p:custDataLst>
          </p:nvPr>
        </p:nvSpPr>
        <p:spPr>
          <a:xfrm>
            <a:off x="8278960" y="4620450"/>
            <a:ext cx="3119867" cy="112458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这里是小标题</a:t>
            </a:r>
            <a:endPar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a:p>
            <a:pPr marL="0" marR="0" lvl="0" indent="0" algn="just" defTabSz="914400" rtl="0" eaLnBrk="1" fontAlgn="auto" latinLnBrk="0" hangingPunct="1">
              <a:lnSpc>
                <a:spcPct val="120000"/>
              </a:lnSpc>
              <a:spcBef>
                <a:spcPts val="0"/>
              </a:spcBef>
              <a:spcAft>
                <a:spcPts val="0"/>
              </a:spcAft>
              <a:buClrTx/>
              <a:buSzTx/>
              <a:buFontTx/>
              <a:buNone/>
              <a:defRPr/>
            </a:pPr>
            <a:r>
              <a:rPr lang="zh-CN" altLang="en-US"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sym typeface="+mn-ea"/>
              </a:rPr>
              <a:t>请输入内容</a:t>
            </a:r>
            <a:r>
              <a:rPr lang="zh-CN" altLang="en-US"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sym typeface="+mn-ea"/>
              </a:rPr>
              <a:t>请输入内容请输入内容请输入内容</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椭圆 12"/>
          <p:cNvSpPr/>
          <p:nvPr>
            <p:custDataLst>
              <p:tags r:id="rId7"/>
            </p:custDataLst>
          </p:nvPr>
        </p:nvSpPr>
        <p:spPr>
          <a:xfrm>
            <a:off x="5191691" y="4380579"/>
            <a:ext cx="217027" cy="21702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1" name="椭圆 20"/>
          <p:cNvSpPr/>
          <p:nvPr>
            <p:custDataLst>
              <p:tags r:id="rId8"/>
            </p:custDataLst>
          </p:nvPr>
        </p:nvSpPr>
        <p:spPr>
          <a:xfrm>
            <a:off x="9016733" y="4380579"/>
            <a:ext cx="217027" cy="21702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6" name="图片 15" descr="E:/view.jpgview"/>
          <p:cNvPicPr>
            <a:picLocks noChangeAspect="1"/>
          </p:cNvPicPr>
          <p:nvPr>
            <p:custDataLst>
              <p:tags r:id="rId9"/>
            </p:custDataLst>
          </p:nvPr>
        </p:nvPicPr>
        <p:blipFill>
          <a:blip r:embed="rId10"/>
          <a:srcRect/>
          <a:stretch>
            <a:fillRect/>
          </a:stretch>
        </p:blipFill>
        <p:spPr>
          <a:xfrm>
            <a:off x="2385695" y="1275080"/>
            <a:ext cx="8119110" cy="240601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8" name="直接连接符 207"/>
          <p:cNvCxnSpPr/>
          <p:nvPr/>
        </p:nvCxnSpPr>
        <p:spPr>
          <a:xfrm flipV="1">
            <a:off x="1858645" y="2858135"/>
            <a:ext cx="8106410" cy="196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flipV="1">
            <a:off x="1830070" y="4363085"/>
            <a:ext cx="8125460" cy="196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675890" y="1579880"/>
            <a:ext cx="5383530" cy="99123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点击输入内容，点击输入内容，点击输入内容。点击输入内容，点击输入内容，点击输入内容，点击输入内容，点击输入内容，点击输入内容。点击输入内容，点击输入内容，点击输入内容，点击输入内容。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5" name="矩形 4"/>
          <p:cNvSpPr/>
          <p:nvPr/>
        </p:nvSpPr>
        <p:spPr>
          <a:xfrm>
            <a:off x="4269105" y="3072130"/>
            <a:ext cx="5354955" cy="99123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点击输入内容，点击输入内容，点击输入内容。点击输入内容，点击输入内容，点击输入内容，点击输入内容，点击输入内容，点击输入内容。点击输入内容，点击输入内容，点击输入内容，点击输入内容。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14" name="矩形 13"/>
          <p:cNvSpPr/>
          <p:nvPr/>
        </p:nvSpPr>
        <p:spPr>
          <a:xfrm>
            <a:off x="2675890" y="4519295"/>
            <a:ext cx="5383530" cy="99123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点击输入内容，点击输入内容，点击输入内容。点击输入内容，点击输入内容，点击输入内容，点击输入内容，点击输入内容，点击输入内容。点击输入内容，点击输入内容，点击输入内容，点击输入内容。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grpSp>
        <p:nvGrpSpPr>
          <p:cNvPr id="12" name="组合 11"/>
          <p:cNvGrpSpPr/>
          <p:nvPr/>
        </p:nvGrpSpPr>
        <p:grpSpPr>
          <a:xfrm>
            <a:off x="1370330" y="1633220"/>
            <a:ext cx="970280" cy="937260"/>
            <a:chOff x="2158" y="2572"/>
            <a:chExt cx="1528" cy="1476"/>
          </a:xfrm>
        </p:grpSpPr>
        <p:sp>
          <p:nvSpPr>
            <p:cNvPr id="69" name="椭圆 68"/>
            <p:cNvSpPr/>
            <p:nvPr/>
          </p:nvSpPr>
          <p:spPr>
            <a:xfrm>
              <a:off x="2158" y="2572"/>
              <a:ext cx="1529" cy="1477"/>
            </a:xfrm>
            <a:prstGeom prst="ellipse">
              <a:avLst/>
            </a:prstGeom>
            <a:solidFill>
              <a:srgbClr val="2F436F"/>
            </a:solidFill>
            <a:ln w="19050">
              <a:solidFill>
                <a:srgbClr val="2F43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3" name="矩形 2"/>
            <p:cNvSpPr/>
            <p:nvPr/>
          </p:nvSpPr>
          <p:spPr>
            <a:xfrm>
              <a:off x="2424" y="2716"/>
              <a:ext cx="1261" cy="1190"/>
            </a:xfrm>
            <a:prstGeom prst="rect">
              <a:avLst/>
            </a:prstGeom>
          </p:spPr>
          <p:txBody>
            <a:bodyPr wrap="square">
              <a:spAutoFit/>
              <a:scene3d>
                <a:camera prst="orthographicFront"/>
                <a:lightRig rig="threePt" dir="t"/>
              </a:scene3d>
              <a:sp3d contourW="12700"/>
            </a:bodyPr>
            <a:lstStyle/>
            <a:p>
              <a:pPr algn="l">
                <a:lnSpc>
                  <a:spcPct val="120000"/>
                </a:lnSpc>
              </a:pPr>
              <a:r>
                <a:rPr lang="zh-CN" altLang="en-US" b="1" dirty="0">
                  <a:solidFill>
                    <a:schemeClr val="bg1"/>
                  </a:solidFill>
                  <a:uFillTx/>
                  <a:latin typeface="汉仪润圆-65简" panose="00020600040101010101" charset="-122"/>
                  <a:ea typeface="汉仪润圆-65简" panose="00020600040101010101" charset="-122"/>
                  <a:sym typeface="Arial" panose="020B0604020202020204" pitchFamily="34" charset="0"/>
                </a:rPr>
                <a:t>添加标题</a:t>
              </a:r>
              <a:endParaRPr lang="zh-CN" altLang="en-US" b="1" dirty="0">
                <a:solidFill>
                  <a:schemeClr val="bg1"/>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15" name="组合 14"/>
          <p:cNvGrpSpPr/>
          <p:nvPr/>
        </p:nvGrpSpPr>
        <p:grpSpPr>
          <a:xfrm>
            <a:off x="1368425" y="4517390"/>
            <a:ext cx="972185" cy="938530"/>
            <a:chOff x="2155" y="7114"/>
            <a:chExt cx="1531" cy="1478"/>
          </a:xfrm>
        </p:grpSpPr>
        <p:sp>
          <p:nvSpPr>
            <p:cNvPr id="9" name="椭圆 8"/>
            <p:cNvSpPr/>
            <p:nvPr/>
          </p:nvSpPr>
          <p:spPr>
            <a:xfrm>
              <a:off x="2155" y="7114"/>
              <a:ext cx="1530" cy="1479"/>
            </a:xfrm>
            <a:prstGeom prst="ellipse">
              <a:avLst/>
            </a:prstGeom>
            <a:solidFill>
              <a:srgbClr val="2F436F"/>
            </a:solidFill>
            <a:ln w="19050">
              <a:solidFill>
                <a:srgbClr val="2F43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7" name="矩形 6"/>
            <p:cNvSpPr/>
            <p:nvPr/>
          </p:nvSpPr>
          <p:spPr>
            <a:xfrm>
              <a:off x="2426" y="7259"/>
              <a:ext cx="1261" cy="1190"/>
            </a:xfrm>
            <a:prstGeom prst="rect">
              <a:avLst/>
            </a:prstGeom>
          </p:spPr>
          <p:txBody>
            <a:bodyPr wrap="square">
              <a:spAutoFit/>
              <a:scene3d>
                <a:camera prst="orthographicFront"/>
                <a:lightRig rig="threePt" dir="t"/>
              </a:scene3d>
              <a:sp3d contourW="12700"/>
            </a:bodyPr>
            <a:lstStyle/>
            <a:p>
              <a:pPr algn="l">
                <a:lnSpc>
                  <a:spcPct val="120000"/>
                </a:lnSpc>
              </a:pPr>
              <a:r>
                <a:rPr lang="zh-CN" altLang="en-US" b="1" dirty="0">
                  <a:solidFill>
                    <a:schemeClr val="bg1"/>
                  </a:solidFill>
                  <a:uFillTx/>
                  <a:latin typeface="汉仪润圆-65简" panose="00020600040101010101" charset="-122"/>
                  <a:ea typeface="汉仪润圆-65简" panose="00020600040101010101" charset="-122"/>
                  <a:sym typeface="Arial" panose="020B0604020202020204" pitchFamily="34" charset="0"/>
                </a:rPr>
                <a:t>添加标题</a:t>
              </a:r>
              <a:endParaRPr lang="zh-CN" altLang="en-US" b="1" dirty="0">
                <a:solidFill>
                  <a:schemeClr val="bg1"/>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13" name="组合 12"/>
          <p:cNvGrpSpPr/>
          <p:nvPr/>
        </p:nvGrpSpPr>
        <p:grpSpPr>
          <a:xfrm>
            <a:off x="9842500" y="3093085"/>
            <a:ext cx="988060" cy="946150"/>
            <a:chOff x="15500" y="4871"/>
            <a:chExt cx="1556" cy="1490"/>
          </a:xfrm>
        </p:grpSpPr>
        <p:sp>
          <p:nvSpPr>
            <p:cNvPr id="170" name="椭圆 169"/>
            <p:cNvSpPr/>
            <p:nvPr/>
          </p:nvSpPr>
          <p:spPr>
            <a:xfrm>
              <a:off x="15500" y="4871"/>
              <a:ext cx="1556" cy="1491"/>
            </a:xfrm>
            <a:prstGeom prst="ellipse">
              <a:avLst/>
            </a:prstGeom>
            <a:solidFill>
              <a:srgbClr val="2F436F"/>
            </a:solidFill>
            <a:ln w="19050">
              <a:solidFill>
                <a:srgbClr val="2F43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8" name="矩形 7"/>
            <p:cNvSpPr/>
            <p:nvPr/>
          </p:nvSpPr>
          <p:spPr>
            <a:xfrm>
              <a:off x="15795" y="5022"/>
              <a:ext cx="1261" cy="1190"/>
            </a:xfrm>
            <a:prstGeom prst="rect">
              <a:avLst/>
            </a:prstGeom>
          </p:spPr>
          <p:txBody>
            <a:bodyPr wrap="square">
              <a:spAutoFit/>
              <a:scene3d>
                <a:camera prst="orthographicFront"/>
                <a:lightRig rig="threePt" dir="t"/>
              </a:scene3d>
              <a:sp3d contourW="12700"/>
            </a:bodyPr>
            <a:lstStyle/>
            <a:p>
              <a:pPr algn="l">
                <a:lnSpc>
                  <a:spcPct val="120000"/>
                </a:lnSpc>
              </a:pPr>
              <a:r>
                <a:rPr lang="zh-CN" altLang="en-US" b="1" dirty="0">
                  <a:solidFill>
                    <a:schemeClr val="bg1"/>
                  </a:solidFill>
                  <a:uFillTx/>
                  <a:latin typeface="汉仪润圆-65简" panose="00020600040101010101" charset="-122"/>
                  <a:ea typeface="汉仪润圆-65简" panose="00020600040101010101" charset="-122"/>
                  <a:sym typeface="Arial" panose="020B0604020202020204" pitchFamily="34" charset="0"/>
                </a:rPr>
                <a:t>添加标题</a:t>
              </a:r>
              <a:endParaRPr lang="zh-CN" altLang="en-US" b="1" dirty="0">
                <a:solidFill>
                  <a:schemeClr val="bg1"/>
                </a:solidFill>
                <a:uFillTx/>
                <a:latin typeface="汉仪润圆-65简" panose="00020600040101010101" charset="-122"/>
                <a:ea typeface="汉仪润圆-65简" panose="00020600040101010101" charset="-122"/>
                <a:sym typeface="Arial" panose="020B0604020202020204" pitchFamily="34" charset="0"/>
              </a:endParaRPr>
            </a:p>
          </p:txBody>
        </p:sp>
      </p:grpSp>
      <p:sp>
        <p:nvSpPr>
          <p:cNvPr id="6" name="文本框 5"/>
          <p:cNvSpPr txBox="1"/>
          <p:nvPr/>
        </p:nvSpPr>
        <p:spPr>
          <a:xfrm>
            <a:off x="227965" y="318135"/>
            <a:ext cx="2839720" cy="46037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rPr>
              <a:t>第三个标题</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3"/>
          <p:cNvPicPr>
            <a:picLocks noChangeAspect="1"/>
          </p:cNvPicPr>
          <p:nvPr/>
        </p:nvPicPr>
        <p:blipFill>
          <a:blip r:embed="rId1"/>
          <a:stretch>
            <a:fillRect/>
          </a:stretch>
        </p:blipFill>
        <p:spPr>
          <a:xfrm>
            <a:off x="11280350" y="246798"/>
            <a:ext cx="705702" cy="705702"/>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11" grpId="0"/>
      <p:bldP spid="5"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2040890" y="3486785"/>
            <a:ext cx="799020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835022" y="4211320"/>
            <a:ext cx="2422525" cy="1045845"/>
            <a:chOff x="7212544" y="3348720"/>
            <a:chExt cx="3972064" cy="443216"/>
          </a:xfrm>
        </p:grpSpPr>
        <p:sp>
          <p:nvSpPr>
            <p:cNvPr id="11" name="矩形 10"/>
            <p:cNvSpPr/>
            <p:nvPr/>
          </p:nvSpPr>
          <p:spPr>
            <a:xfrm>
              <a:off x="7212544" y="3498881"/>
              <a:ext cx="3972064" cy="29305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12" name="矩形 11"/>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8" name="组合 7"/>
          <p:cNvGrpSpPr/>
          <p:nvPr/>
        </p:nvGrpSpPr>
        <p:grpSpPr>
          <a:xfrm>
            <a:off x="5092062" y="4211320"/>
            <a:ext cx="2422525" cy="1045845"/>
            <a:chOff x="7212544" y="3348720"/>
            <a:chExt cx="3972064" cy="443216"/>
          </a:xfrm>
        </p:grpSpPr>
        <p:sp>
          <p:nvSpPr>
            <p:cNvPr id="9" name="矩形 8"/>
            <p:cNvSpPr/>
            <p:nvPr/>
          </p:nvSpPr>
          <p:spPr>
            <a:xfrm>
              <a:off x="7212544" y="3498881"/>
              <a:ext cx="3972064" cy="29305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13" name="矩形 12"/>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17" name="组合 16"/>
          <p:cNvGrpSpPr/>
          <p:nvPr/>
        </p:nvGrpSpPr>
        <p:grpSpPr>
          <a:xfrm>
            <a:off x="2947032" y="1716405"/>
            <a:ext cx="2422525" cy="1045845"/>
            <a:chOff x="7212544" y="3348720"/>
            <a:chExt cx="3972064" cy="443216"/>
          </a:xfrm>
        </p:grpSpPr>
        <p:sp>
          <p:nvSpPr>
            <p:cNvPr id="18" name="矩形 17"/>
            <p:cNvSpPr/>
            <p:nvPr/>
          </p:nvSpPr>
          <p:spPr>
            <a:xfrm>
              <a:off x="7212544" y="3498881"/>
              <a:ext cx="3972064" cy="29305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19" name="矩形 18"/>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5" name="组合 4"/>
          <p:cNvGrpSpPr/>
          <p:nvPr/>
        </p:nvGrpSpPr>
        <p:grpSpPr>
          <a:xfrm>
            <a:off x="1558290" y="3161665"/>
            <a:ext cx="848360" cy="647700"/>
            <a:chOff x="2454" y="4979"/>
            <a:chExt cx="1336" cy="1020"/>
          </a:xfrm>
        </p:grpSpPr>
        <p:sp>
          <p:nvSpPr>
            <p:cNvPr id="32" name="任意多边形: 形状 4"/>
            <p:cNvSpPr/>
            <p:nvPr/>
          </p:nvSpPr>
          <p:spPr>
            <a:xfrm rot="2700000" flipH="1">
              <a:off x="2607" y="4979"/>
              <a:ext cx="1020" cy="1020"/>
            </a:xfrm>
            <a:custGeom>
              <a:avLst/>
              <a:gdLst>
                <a:gd name="connsiteX0" fmla="*/ 0 w 1182564"/>
                <a:gd name="connsiteY0" fmla="*/ 197098 h 1182564"/>
                <a:gd name="connsiteX1" fmla="*/ 197098 w 1182564"/>
                <a:gd name="connsiteY1" fmla="*/ 0 h 1182564"/>
                <a:gd name="connsiteX2" fmla="*/ 985466 w 1182564"/>
                <a:gd name="connsiteY2" fmla="*/ 0 h 1182564"/>
                <a:gd name="connsiteX3" fmla="*/ 1182564 w 1182564"/>
                <a:gd name="connsiteY3" fmla="*/ 197098 h 1182564"/>
                <a:gd name="connsiteX4" fmla="*/ 1182564 w 1182564"/>
                <a:gd name="connsiteY4" fmla="*/ 985466 h 1182564"/>
                <a:gd name="connsiteX5" fmla="*/ 985466 w 1182564"/>
                <a:gd name="connsiteY5" fmla="*/ 1182564 h 1182564"/>
                <a:gd name="connsiteX6" fmla="*/ 197098 w 1182564"/>
                <a:gd name="connsiteY6" fmla="*/ 1182564 h 1182564"/>
                <a:gd name="connsiteX7" fmla="*/ 0 w 1182564"/>
                <a:gd name="connsiteY7" fmla="*/ 985466 h 1182564"/>
                <a:gd name="connsiteX8" fmla="*/ 0 w 1182564"/>
                <a:gd name="connsiteY8" fmla="*/ 197098 h 11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564" h="1182564">
                  <a:moveTo>
                    <a:pt x="0" y="197098"/>
                  </a:moveTo>
                  <a:cubicBezTo>
                    <a:pt x="0" y="88244"/>
                    <a:pt x="88244" y="0"/>
                    <a:pt x="197098" y="0"/>
                  </a:cubicBezTo>
                  <a:lnTo>
                    <a:pt x="985466" y="0"/>
                  </a:lnTo>
                  <a:cubicBezTo>
                    <a:pt x="1094320" y="0"/>
                    <a:pt x="1182564" y="88244"/>
                    <a:pt x="1182564" y="197098"/>
                  </a:cubicBezTo>
                  <a:lnTo>
                    <a:pt x="1182564" y="985466"/>
                  </a:lnTo>
                  <a:cubicBezTo>
                    <a:pt x="1182564" y="1094320"/>
                    <a:pt x="1094320" y="1182564"/>
                    <a:pt x="985466" y="1182564"/>
                  </a:cubicBezTo>
                  <a:lnTo>
                    <a:pt x="197098" y="1182564"/>
                  </a:lnTo>
                  <a:cubicBezTo>
                    <a:pt x="88244" y="1182564"/>
                    <a:pt x="0" y="1094320"/>
                    <a:pt x="0" y="985466"/>
                  </a:cubicBezTo>
                  <a:lnTo>
                    <a:pt x="0" y="197098"/>
                  </a:lnTo>
                  <a:close/>
                </a:path>
              </a:pathLst>
            </a:custGeom>
            <a:solidFill>
              <a:srgbClr val="2F436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290" tIns="224290" rIns="224290" bIns="224290" numCol="1" spcCol="1270" anchor="ctr" anchorCtr="0">
              <a:noAutofit/>
            </a:bodyPr>
            <a:lstStyle/>
            <a:p>
              <a:pPr marL="0" lvl="0" indent="0" algn="ctr" defTabSz="1289050">
                <a:lnSpc>
                  <a:spcPct val="90000"/>
                </a:lnSpc>
                <a:spcBef>
                  <a:spcPct val="0"/>
                </a:spcBef>
                <a:spcAft>
                  <a:spcPct val="35000"/>
                </a:spcAft>
                <a:buNone/>
              </a:pPr>
              <a:endParaRPr lang="zh-CN" altLang="en-US" sz="3865" kern="1200"/>
            </a:p>
          </p:txBody>
        </p:sp>
        <p:sp>
          <p:nvSpPr>
            <p:cNvPr id="3" name="矩形 2"/>
            <p:cNvSpPr/>
            <p:nvPr/>
          </p:nvSpPr>
          <p:spPr>
            <a:xfrm>
              <a:off x="2454" y="5031"/>
              <a:ext cx="1337" cy="919"/>
            </a:xfrm>
            <a:prstGeom prst="rect">
              <a:avLst/>
            </a:prstGeom>
            <a:noFill/>
            <a:ln>
              <a:noFill/>
            </a:ln>
          </p:spPr>
          <p:txBody>
            <a:bodyPr wrap="square" rtlCol="0" anchor="t">
              <a:spAutoFit/>
            </a:bodyPr>
            <a:lstStyle/>
            <a:p>
              <a:pPr algn="ctr"/>
              <a:r>
                <a:rPr lang="en-US" altLang="zh-CN" sz="3200" b="1">
                  <a:solidFill>
                    <a:schemeClr val="bg1"/>
                  </a:solidFill>
                  <a:effectLst/>
                  <a:latin typeface="汉仪润圆-65简" panose="00020600040101010101" charset="-122"/>
                  <a:ea typeface="汉仪润圆-65简" panose="00020600040101010101" charset="-122"/>
                </a:rPr>
                <a:t>01</a:t>
              </a:r>
              <a:endParaRPr lang="en-US" altLang="zh-CN" sz="3200" b="1">
                <a:solidFill>
                  <a:schemeClr val="bg1"/>
                </a:solidFill>
                <a:effectLst/>
                <a:latin typeface="汉仪润圆-65简" panose="00020600040101010101" charset="-122"/>
                <a:ea typeface="汉仪润圆-65简" panose="00020600040101010101" charset="-122"/>
              </a:endParaRPr>
            </a:p>
          </p:txBody>
        </p:sp>
      </p:grpSp>
      <p:grpSp>
        <p:nvGrpSpPr>
          <p:cNvPr id="16" name="组合 15"/>
          <p:cNvGrpSpPr/>
          <p:nvPr/>
        </p:nvGrpSpPr>
        <p:grpSpPr>
          <a:xfrm>
            <a:off x="3657600" y="3235325"/>
            <a:ext cx="848360" cy="504190"/>
            <a:chOff x="5760" y="5095"/>
            <a:chExt cx="1336" cy="794"/>
          </a:xfrm>
        </p:grpSpPr>
        <p:sp>
          <p:nvSpPr>
            <p:cNvPr id="35" name="任意多边形: 形状 4"/>
            <p:cNvSpPr/>
            <p:nvPr/>
          </p:nvSpPr>
          <p:spPr>
            <a:xfrm rot="2700000" flipH="1">
              <a:off x="6063" y="5095"/>
              <a:ext cx="794" cy="794"/>
            </a:xfrm>
            <a:custGeom>
              <a:avLst/>
              <a:gdLst>
                <a:gd name="connsiteX0" fmla="*/ 0 w 1182564"/>
                <a:gd name="connsiteY0" fmla="*/ 197098 h 1182564"/>
                <a:gd name="connsiteX1" fmla="*/ 197098 w 1182564"/>
                <a:gd name="connsiteY1" fmla="*/ 0 h 1182564"/>
                <a:gd name="connsiteX2" fmla="*/ 985466 w 1182564"/>
                <a:gd name="connsiteY2" fmla="*/ 0 h 1182564"/>
                <a:gd name="connsiteX3" fmla="*/ 1182564 w 1182564"/>
                <a:gd name="connsiteY3" fmla="*/ 197098 h 1182564"/>
                <a:gd name="connsiteX4" fmla="*/ 1182564 w 1182564"/>
                <a:gd name="connsiteY4" fmla="*/ 985466 h 1182564"/>
                <a:gd name="connsiteX5" fmla="*/ 985466 w 1182564"/>
                <a:gd name="connsiteY5" fmla="*/ 1182564 h 1182564"/>
                <a:gd name="connsiteX6" fmla="*/ 197098 w 1182564"/>
                <a:gd name="connsiteY6" fmla="*/ 1182564 h 1182564"/>
                <a:gd name="connsiteX7" fmla="*/ 0 w 1182564"/>
                <a:gd name="connsiteY7" fmla="*/ 985466 h 1182564"/>
                <a:gd name="connsiteX8" fmla="*/ 0 w 1182564"/>
                <a:gd name="connsiteY8" fmla="*/ 197098 h 11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564" h="1182564">
                  <a:moveTo>
                    <a:pt x="0" y="197098"/>
                  </a:moveTo>
                  <a:cubicBezTo>
                    <a:pt x="0" y="88244"/>
                    <a:pt x="88244" y="0"/>
                    <a:pt x="197098" y="0"/>
                  </a:cubicBezTo>
                  <a:lnTo>
                    <a:pt x="985466" y="0"/>
                  </a:lnTo>
                  <a:cubicBezTo>
                    <a:pt x="1094320" y="0"/>
                    <a:pt x="1182564" y="88244"/>
                    <a:pt x="1182564" y="197098"/>
                  </a:cubicBezTo>
                  <a:lnTo>
                    <a:pt x="1182564" y="985466"/>
                  </a:lnTo>
                  <a:cubicBezTo>
                    <a:pt x="1182564" y="1094320"/>
                    <a:pt x="1094320" y="1182564"/>
                    <a:pt x="985466" y="1182564"/>
                  </a:cubicBezTo>
                  <a:lnTo>
                    <a:pt x="197098" y="1182564"/>
                  </a:lnTo>
                  <a:cubicBezTo>
                    <a:pt x="88244" y="1182564"/>
                    <a:pt x="0" y="1094320"/>
                    <a:pt x="0" y="985466"/>
                  </a:cubicBezTo>
                  <a:lnTo>
                    <a:pt x="0" y="197098"/>
                  </a:lnTo>
                  <a:close/>
                </a:path>
              </a:pathLst>
            </a:custGeom>
            <a:solidFill>
              <a:srgbClr val="2F436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290" tIns="224290" rIns="224290" bIns="224290" numCol="1" spcCol="1270" anchor="ctr" anchorCtr="0">
              <a:noAutofit/>
            </a:bodyPr>
            <a:lstStyle/>
            <a:p>
              <a:pPr marL="0" lvl="0" indent="0" algn="ctr" defTabSz="1289050">
                <a:lnSpc>
                  <a:spcPct val="90000"/>
                </a:lnSpc>
                <a:spcBef>
                  <a:spcPct val="0"/>
                </a:spcBef>
                <a:spcAft>
                  <a:spcPct val="35000"/>
                </a:spcAft>
                <a:buNone/>
              </a:pPr>
              <a:endParaRPr lang="zh-CN" altLang="en-US" sz="3865" kern="1200"/>
            </a:p>
          </p:txBody>
        </p:sp>
        <p:sp>
          <p:nvSpPr>
            <p:cNvPr id="4" name="矩形 3"/>
            <p:cNvSpPr/>
            <p:nvPr/>
          </p:nvSpPr>
          <p:spPr>
            <a:xfrm>
              <a:off x="5760" y="5201"/>
              <a:ext cx="1337" cy="580"/>
            </a:xfrm>
            <a:prstGeom prst="rect">
              <a:avLst/>
            </a:prstGeom>
            <a:noFill/>
            <a:ln>
              <a:noFill/>
            </a:ln>
          </p:spPr>
          <p:txBody>
            <a:bodyPr wrap="square" rtlCol="0" anchor="t">
              <a:spAutoFit/>
            </a:bodyPr>
            <a:lstStyle/>
            <a:p>
              <a:pPr algn="ctr"/>
              <a:r>
                <a:rPr lang="en-US" altLang="zh-CN" b="1">
                  <a:solidFill>
                    <a:schemeClr val="bg1"/>
                  </a:solidFill>
                  <a:effectLst/>
                  <a:latin typeface="汉仪润圆-65简" panose="00020600040101010101" charset="-122"/>
                  <a:ea typeface="汉仪润圆-65简" panose="00020600040101010101" charset="-122"/>
                </a:rPr>
                <a:t>02</a:t>
              </a:r>
              <a:endParaRPr lang="en-US" altLang="zh-CN" b="1">
                <a:solidFill>
                  <a:schemeClr val="bg1"/>
                </a:solidFill>
                <a:effectLst/>
                <a:latin typeface="汉仪润圆-65简" panose="00020600040101010101" charset="-122"/>
                <a:ea typeface="汉仪润圆-65简" panose="00020600040101010101" charset="-122"/>
              </a:endParaRPr>
            </a:p>
          </p:txBody>
        </p:sp>
      </p:grpSp>
      <p:grpSp>
        <p:nvGrpSpPr>
          <p:cNvPr id="20" name="组合 19"/>
          <p:cNvGrpSpPr/>
          <p:nvPr/>
        </p:nvGrpSpPr>
        <p:grpSpPr>
          <a:xfrm>
            <a:off x="5766435" y="3162935"/>
            <a:ext cx="848360" cy="647700"/>
            <a:chOff x="9081" y="4981"/>
            <a:chExt cx="1336" cy="1020"/>
          </a:xfrm>
        </p:grpSpPr>
        <p:sp>
          <p:nvSpPr>
            <p:cNvPr id="33" name="任意多边形: 形状 4"/>
            <p:cNvSpPr/>
            <p:nvPr/>
          </p:nvSpPr>
          <p:spPr>
            <a:xfrm rot="2700000" flipH="1">
              <a:off x="9278" y="4981"/>
              <a:ext cx="1020" cy="1020"/>
            </a:xfrm>
            <a:custGeom>
              <a:avLst/>
              <a:gdLst>
                <a:gd name="connsiteX0" fmla="*/ 0 w 1182564"/>
                <a:gd name="connsiteY0" fmla="*/ 197098 h 1182564"/>
                <a:gd name="connsiteX1" fmla="*/ 197098 w 1182564"/>
                <a:gd name="connsiteY1" fmla="*/ 0 h 1182564"/>
                <a:gd name="connsiteX2" fmla="*/ 985466 w 1182564"/>
                <a:gd name="connsiteY2" fmla="*/ 0 h 1182564"/>
                <a:gd name="connsiteX3" fmla="*/ 1182564 w 1182564"/>
                <a:gd name="connsiteY3" fmla="*/ 197098 h 1182564"/>
                <a:gd name="connsiteX4" fmla="*/ 1182564 w 1182564"/>
                <a:gd name="connsiteY4" fmla="*/ 985466 h 1182564"/>
                <a:gd name="connsiteX5" fmla="*/ 985466 w 1182564"/>
                <a:gd name="connsiteY5" fmla="*/ 1182564 h 1182564"/>
                <a:gd name="connsiteX6" fmla="*/ 197098 w 1182564"/>
                <a:gd name="connsiteY6" fmla="*/ 1182564 h 1182564"/>
                <a:gd name="connsiteX7" fmla="*/ 0 w 1182564"/>
                <a:gd name="connsiteY7" fmla="*/ 985466 h 1182564"/>
                <a:gd name="connsiteX8" fmla="*/ 0 w 1182564"/>
                <a:gd name="connsiteY8" fmla="*/ 197098 h 11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564" h="1182564">
                  <a:moveTo>
                    <a:pt x="0" y="197098"/>
                  </a:moveTo>
                  <a:cubicBezTo>
                    <a:pt x="0" y="88244"/>
                    <a:pt x="88244" y="0"/>
                    <a:pt x="197098" y="0"/>
                  </a:cubicBezTo>
                  <a:lnTo>
                    <a:pt x="985466" y="0"/>
                  </a:lnTo>
                  <a:cubicBezTo>
                    <a:pt x="1094320" y="0"/>
                    <a:pt x="1182564" y="88244"/>
                    <a:pt x="1182564" y="197098"/>
                  </a:cubicBezTo>
                  <a:lnTo>
                    <a:pt x="1182564" y="985466"/>
                  </a:lnTo>
                  <a:cubicBezTo>
                    <a:pt x="1182564" y="1094320"/>
                    <a:pt x="1094320" y="1182564"/>
                    <a:pt x="985466" y="1182564"/>
                  </a:cubicBezTo>
                  <a:lnTo>
                    <a:pt x="197098" y="1182564"/>
                  </a:lnTo>
                  <a:cubicBezTo>
                    <a:pt x="88244" y="1182564"/>
                    <a:pt x="0" y="1094320"/>
                    <a:pt x="0" y="985466"/>
                  </a:cubicBezTo>
                  <a:lnTo>
                    <a:pt x="0" y="197098"/>
                  </a:lnTo>
                  <a:close/>
                </a:path>
              </a:pathLst>
            </a:custGeom>
            <a:solidFill>
              <a:srgbClr val="2F436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290" tIns="224290" rIns="224290" bIns="224290" numCol="1" spcCol="1270" anchor="ctr" anchorCtr="0">
              <a:noAutofit/>
            </a:bodyPr>
            <a:lstStyle/>
            <a:p>
              <a:pPr marL="0" lvl="0" indent="0" algn="ctr" defTabSz="1289050">
                <a:lnSpc>
                  <a:spcPct val="90000"/>
                </a:lnSpc>
                <a:spcBef>
                  <a:spcPct val="0"/>
                </a:spcBef>
                <a:spcAft>
                  <a:spcPct val="35000"/>
                </a:spcAft>
                <a:buNone/>
              </a:pPr>
              <a:endParaRPr lang="zh-CN" altLang="en-US" sz="3865" kern="1200"/>
            </a:p>
          </p:txBody>
        </p:sp>
        <p:sp>
          <p:nvSpPr>
            <p:cNvPr id="6" name="矩形 5"/>
            <p:cNvSpPr/>
            <p:nvPr/>
          </p:nvSpPr>
          <p:spPr>
            <a:xfrm>
              <a:off x="9081" y="5005"/>
              <a:ext cx="1337" cy="919"/>
            </a:xfrm>
            <a:prstGeom prst="rect">
              <a:avLst/>
            </a:prstGeom>
            <a:noFill/>
            <a:ln>
              <a:noFill/>
            </a:ln>
          </p:spPr>
          <p:txBody>
            <a:bodyPr wrap="square" rtlCol="0" anchor="t">
              <a:spAutoFit/>
            </a:bodyPr>
            <a:lstStyle/>
            <a:p>
              <a:pPr algn="ctr"/>
              <a:r>
                <a:rPr lang="en-US" altLang="zh-CN" sz="3200" b="1">
                  <a:solidFill>
                    <a:schemeClr val="bg1"/>
                  </a:solidFill>
                  <a:effectLst/>
                  <a:latin typeface="汉仪润圆-65简" panose="00020600040101010101" charset="-122"/>
                  <a:ea typeface="汉仪润圆-65简" panose="00020600040101010101" charset="-122"/>
                </a:rPr>
                <a:t>03</a:t>
              </a:r>
              <a:endParaRPr lang="en-US" altLang="zh-CN" sz="3200" b="1">
                <a:solidFill>
                  <a:schemeClr val="bg1"/>
                </a:solidFill>
                <a:effectLst/>
                <a:latin typeface="汉仪润圆-65简" panose="00020600040101010101" charset="-122"/>
                <a:ea typeface="汉仪润圆-65简" panose="00020600040101010101" charset="-122"/>
              </a:endParaRPr>
            </a:p>
          </p:txBody>
        </p:sp>
      </p:grpSp>
      <p:grpSp>
        <p:nvGrpSpPr>
          <p:cNvPr id="21" name="组合 20"/>
          <p:cNvGrpSpPr/>
          <p:nvPr/>
        </p:nvGrpSpPr>
        <p:grpSpPr>
          <a:xfrm>
            <a:off x="7865110" y="3235325"/>
            <a:ext cx="848360" cy="504190"/>
            <a:chOff x="12386" y="5095"/>
            <a:chExt cx="1336" cy="794"/>
          </a:xfrm>
        </p:grpSpPr>
        <p:sp>
          <p:nvSpPr>
            <p:cNvPr id="36" name="任意多边形: 形状 4"/>
            <p:cNvSpPr/>
            <p:nvPr/>
          </p:nvSpPr>
          <p:spPr>
            <a:xfrm rot="2700000" flipH="1">
              <a:off x="12686" y="5095"/>
              <a:ext cx="794" cy="794"/>
            </a:xfrm>
            <a:custGeom>
              <a:avLst/>
              <a:gdLst>
                <a:gd name="connsiteX0" fmla="*/ 0 w 1182564"/>
                <a:gd name="connsiteY0" fmla="*/ 197098 h 1182564"/>
                <a:gd name="connsiteX1" fmla="*/ 197098 w 1182564"/>
                <a:gd name="connsiteY1" fmla="*/ 0 h 1182564"/>
                <a:gd name="connsiteX2" fmla="*/ 985466 w 1182564"/>
                <a:gd name="connsiteY2" fmla="*/ 0 h 1182564"/>
                <a:gd name="connsiteX3" fmla="*/ 1182564 w 1182564"/>
                <a:gd name="connsiteY3" fmla="*/ 197098 h 1182564"/>
                <a:gd name="connsiteX4" fmla="*/ 1182564 w 1182564"/>
                <a:gd name="connsiteY4" fmla="*/ 985466 h 1182564"/>
                <a:gd name="connsiteX5" fmla="*/ 985466 w 1182564"/>
                <a:gd name="connsiteY5" fmla="*/ 1182564 h 1182564"/>
                <a:gd name="connsiteX6" fmla="*/ 197098 w 1182564"/>
                <a:gd name="connsiteY6" fmla="*/ 1182564 h 1182564"/>
                <a:gd name="connsiteX7" fmla="*/ 0 w 1182564"/>
                <a:gd name="connsiteY7" fmla="*/ 985466 h 1182564"/>
                <a:gd name="connsiteX8" fmla="*/ 0 w 1182564"/>
                <a:gd name="connsiteY8" fmla="*/ 197098 h 11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564" h="1182564">
                  <a:moveTo>
                    <a:pt x="0" y="197098"/>
                  </a:moveTo>
                  <a:cubicBezTo>
                    <a:pt x="0" y="88244"/>
                    <a:pt x="88244" y="0"/>
                    <a:pt x="197098" y="0"/>
                  </a:cubicBezTo>
                  <a:lnTo>
                    <a:pt x="985466" y="0"/>
                  </a:lnTo>
                  <a:cubicBezTo>
                    <a:pt x="1094320" y="0"/>
                    <a:pt x="1182564" y="88244"/>
                    <a:pt x="1182564" y="197098"/>
                  </a:cubicBezTo>
                  <a:lnTo>
                    <a:pt x="1182564" y="985466"/>
                  </a:lnTo>
                  <a:cubicBezTo>
                    <a:pt x="1182564" y="1094320"/>
                    <a:pt x="1094320" y="1182564"/>
                    <a:pt x="985466" y="1182564"/>
                  </a:cubicBezTo>
                  <a:lnTo>
                    <a:pt x="197098" y="1182564"/>
                  </a:lnTo>
                  <a:cubicBezTo>
                    <a:pt x="88244" y="1182564"/>
                    <a:pt x="0" y="1094320"/>
                    <a:pt x="0" y="985466"/>
                  </a:cubicBezTo>
                  <a:lnTo>
                    <a:pt x="0" y="197098"/>
                  </a:lnTo>
                  <a:close/>
                </a:path>
              </a:pathLst>
            </a:custGeom>
            <a:solidFill>
              <a:srgbClr val="2F436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290" tIns="224290" rIns="224290" bIns="224290" numCol="1" spcCol="1270" anchor="ctr" anchorCtr="0">
              <a:noAutofit/>
            </a:bodyPr>
            <a:lstStyle/>
            <a:p>
              <a:pPr marL="0" lvl="0" indent="0" algn="ctr" defTabSz="1289050">
                <a:lnSpc>
                  <a:spcPct val="90000"/>
                </a:lnSpc>
                <a:spcBef>
                  <a:spcPct val="0"/>
                </a:spcBef>
                <a:spcAft>
                  <a:spcPct val="35000"/>
                </a:spcAft>
                <a:buNone/>
              </a:pPr>
              <a:endParaRPr lang="zh-CN" altLang="en-US" sz="3865" kern="1200"/>
            </a:p>
          </p:txBody>
        </p:sp>
        <p:sp>
          <p:nvSpPr>
            <p:cNvPr id="23" name="矩形 22"/>
            <p:cNvSpPr/>
            <p:nvPr/>
          </p:nvSpPr>
          <p:spPr>
            <a:xfrm>
              <a:off x="12386" y="5200"/>
              <a:ext cx="1337" cy="580"/>
            </a:xfrm>
            <a:prstGeom prst="rect">
              <a:avLst/>
            </a:prstGeom>
            <a:noFill/>
            <a:ln>
              <a:noFill/>
            </a:ln>
          </p:spPr>
          <p:txBody>
            <a:bodyPr wrap="square" rtlCol="0" anchor="t">
              <a:spAutoFit/>
            </a:bodyPr>
            <a:lstStyle/>
            <a:p>
              <a:pPr algn="ctr"/>
              <a:r>
                <a:rPr lang="en-US" altLang="zh-CN" b="1">
                  <a:solidFill>
                    <a:schemeClr val="bg1"/>
                  </a:solidFill>
                  <a:effectLst/>
                  <a:latin typeface="汉仪润圆-65简" panose="00020600040101010101" charset="-122"/>
                  <a:ea typeface="汉仪润圆-65简" panose="00020600040101010101" charset="-122"/>
                </a:rPr>
                <a:t>04</a:t>
              </a:r>
              <a:endParaRPr lang="en-US" altLang="zh-CN" b="1">
                <a:solidFill>
                  <a:schemeClr val="bg1"/>
                </a:solidFill>
                <a:effectLst/>
                <a:latin typeface="汉仪润圆-65简" panose="00020600040101010101" charset="-122"/>
                <a:ea typeface="汉仪润圆-65简" panose="00020600040101010101" charset="-122"/>
              </a:endParaRPr>
            </a:p>
          </p:txBody>
        </p:sp>
      </p:grpSp>
      <p:grpSp>
        <p:nvGrpSpPr>
          <p:cNvPr id="22" name="组合 21"/>
          <p:cNvGrpSpPr/>
          <p:nvPr/>
        </p:nvGrpSpPr>
        <p:grpSpPr>
          <a:xfrm>
            <a:off x="9963785" y="3179445"/>
            <a:ext cx="848360" cy="647700"/>
            <a:chOff x="15691" y="5007"/>
            <a:chExt cx="1336" cy="1020"/>
          </a:xfrm>
        </p:grpSpPr>
        <p:sp>
          <p:nvSpPr>
            <p:cNvPr id="34" name="任意多边形: 形状 4"/>
            <p:cNvSpPr/>
            <p:nvPr/>
          </p:nvSpPr>
          <p:spPr>
            <a:xfrm rot="2700000" flipH="1">
              <a:off x="15872" y="5007"/>
              <a:ext cx="1020" cy="1020"/>
            </a:xfrm>
            <a:custGeom>
              <a:avLst/>
              <a:gdLst>
                <a:gd name="connsiteX0" fmla="*/ 0 w 1182564"/>
                <a:gd name="connsiteY0" fmla="*/ 197098 h 1182564"/>
                <a:gd name="connsiteX1" fmla="*/ 197098 w 1182564"/>
                <a:gd name="connsiteY1" fmla="*/ 0 h 1182564"/>
                <a:gd name="connsiteX2" fmla="*/ 985466 w 1182564"/>
                <a:gd name="connsiteY2" fmla="*/ 0 h 1182564"/>
                <a:gd name="connsiteX3" fmla="*/ 1182564 w 1182564"/>
                <a:gd name="connsiteY3" fmla="*/ 197098 h 1182564"/>
                <a:gd name="connsiteX4" fmla="*/ 1182564 w 1182564"/>
                <a:gd name="connsiteY4" fmla="*/ 985466 h 1182564"/>
                <a:gd name="connsiteX5" fmla="*/ 985466 w 1182564"/>
                <a:gd name="connsiteY5" fmla="*/ 1182564 h 1182564"/>
                <a:gd name="connsiteX6" fmla="*/ 197098 w 1182564"/>
                <a:gd name="connsiteY6" fmla="*/ 1182564 h 1182564"/>
                <a:gd name="connsiteX7" fmla="*/ 0 w 1182564"/>
                <a:gd name="connsiteY7" fmla="*/ 985466 h 1182564"/>
                <a:gd name="connsiteX8" fmla="*/ 0 w 1182564"/>
                <a:gd name="connsiteY8" fmla="*/ 197098 h 11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564" h="1182564">
                  <a:moveTo>
                    <a:pt x="0" y="197098"/>
                  </a:moveTo>
                  <a:cubicBezTo>
                    <a:pt x="0" y="88244"/>
                    <a:pt x="88244" y="0"/>
                    <a:pt x="197098" y="0"/>
                  </a:cubicBezTo>
                  <a:lnTo>
                    <a:pt x="985466" y="0"/>
                  </a:lnTo>
                  <a:cubicBezTo>
                    <a:pt x="1094320" y="0"/>
                    <a:pt x="1182564" y="88244"/>
                    <a:pt x="1182564" y="197098"/>
                  </a:cubicBezTo>
                  <a:lnTo>
                    <a:pt x="1182564" y="985466"/>
                  </a:lnTo>
                  <a:cubicBezTo>
                    <a:pt x="1182564" y="1094320"/>
                    <a:pt x="1094320" y="1182564"/>
                    <a:pt x="985466" y="1182564"/>
                  </a:cubicBezTo>
                  <a:lnTo>
                    <a:pt x="197098" y="1182564"/>
                  </a:lnTo>
                  <a:cubicBezTo>
                    <a:pt x="88244" y="1182564"/>
                    <a:pt x="0" y="1094320"/>
                    <a:pt x="0" y="985466"/>
                  </a:cubicBezTo>
                  <a:lnTo>
                    <a:pt x="0" y="197098"/>
                  </a:lnTo>
                  <a:close/>
                </a:path>
              </a:pathLst>
            </a:custGeom>
            <a:solidFill>
              <a:srgbClr val="2F436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290" tIns="224290" rIns="224290" bIns="224290" numCol="1" spcCol="1270" anchor="ctr" anchorCtr="0">
              <a:noAutofit/>
            </a:bodyPr>
            <a:lstStyle/>
            <a:p>
              <a:pPr marL="0" lvl="0" indent="0" algn="ctr" defTabSz="1289050">
                <a:lnSpc>
                  <a:spcPct val="90000"/>
                </a:lnSpc>
                <a:spcBef>
                  <a:spcPct val="0"/>
                </a:spcBef>
                <a:spcAft>
                  <a:spcPct val="35000"/>
                </a:spcAft>
                <a:buNone/>
              </a:pPr>
              <a:endParaRPr lang="zh-CN" altLang="en-US" sz="3865" kern="1200"/>
            </a:p>
          </p:txBody>
        </p:sp>
        <p:sp>
          <p:nvSpPr>
            <p:cNvPr id="25" name="矩形 24"/>
            <p:cNvSpPr/>
            <p:nvPr/>
          </p:nvSpPr>
          <p:spPr>
            <a:xfrm>
              <a:off x="15691" y="5058"/>
              <a:ext cx="1337" cy="919"/>
            </a:xfrm>
            <a:prstGeom prst="rect">
              <a:avLst/>
            </a:prstGeom>
            <a:noFill/>
            <a:ln>
              <a:noFill/>
            </a:ln>
          </p:spPr>
          <p:txBody>
            <a:bodyPr wrap="square" rtlCol="0" anchor="t">
              <a:spAutoFit/>
            </a:bodyPr>
            <a:lstStyle/>
            <a:p>
              <a:pPr algn="ctr"/>
              <a:r>
                <a:rPr lang="en-US" altLang="zh-CN" sz="3200" b="1">
                  <a:solidFill>
                    <a:schemeClr val="bg1"/>
                  </a:solidFill>
                  <a:effectLst/>
                  <a:latin typeface="汉仪润圆-65简" panose="00020600040101010101" charset="-122"/>
                  <a:ea typeface="汉仪润圆-65简" panose="00020600040101010101" charset="-122"/>
                </a:rPr>
                <a:t>05</a:t>
              </a:r>
              <a:endParaRPr lang="en-US" altLang="zh-CN" sz="3200" b="1">
                <a:solidFill>
                  <a:schemeClr val="bg1"/>
                </a:solidFill>
                <a:effectLst/>
                <a:latin typeface="汉仪润圆-65简" panose="00020600040101010101" charset="-122"/>
                <a:ea typeface="汉仪润圆-65简" panose="00020600040101010101" charset="-122"/>
              </a:endParaRPr>
            </a:p>
          </p:txBody>
        </p:sp>
      </p:grpSp>
      <p:grpSp>
        <p:nvGrpSpPr>
          <p:cNvPr id="26" name="组合 25"/>
          <p:cNvGrpSpPr/>
          <p:nvPr/>
        </p:nvGrpSpPr>
        <p:grpSpPr>
          <a:xfrm>
            <a:off x="7078342" y="1716405"/>
            <a:ext cx="2422525" cy="1045845"/>
            <a:chOff x="7212544" y="3348720"/>
            <a:chExt cx="3972064" cy="443216"/>
          </a:xfrm>
        </p:grpSpPr>
        <p:sp>
          <p:nvSpPr>
            <p:cNvPr id="27" name="矩形 26"/>
            <p:cNvSpPr/>
            <p:nvPr/>
          </p:nvSpPr>
          <p:spPr>
            <a:xfrm>
              <a:off x="7212544" y="3498881"/>
              <a:ext cx="3972064" cy="29305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28" name="矩形 27"/>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29" name="组合 28"/>
          <p:cNvGrpSpPr/>
          <p:nvPr/>
        </p:nvGrpSpPr>
        <p:grpSpPr>
          <a:xfrm>
            <a:off x="9220197" y="4211320"/>
            <a:ext cx="2422525" cy="1045845"/>
            <a:chOff x="7212544" y="3348720"/>
            <a:chExt cx="3972064" cy="443216"/>
          </a:xfrm>
        </p:grpSpPr>
        <p:sp>
          <p:nvSpPr>
            <p:cNvPr id="30" name="矩形 29"/>
            <p:cNvSpPr/>
            <p:nvPr/>
          </p:nvSpPr>
          <p:spPr>
            <a:xfrm>
              <a:off x="7212544" y="3498881"/>
              <a:ext cx="3972064" cy="293055"/>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31" name="矩形 30"/>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sp>
        <p:nvSpPr>
          <p:cNvPr id="7" name="文本框 6"/>
          <p:cNvSpPr txBox="1"/>
          <p:nvPr/>
        </p:nvSpPr>
        <p:spPr>
          <a:xfrm>
            <a:off x="227965" y="326390"/>
            <a:ext cx="2839720" cy="460375"/>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rPr>
              <a:t>第三个标题</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3"/>
          <p:cNvPicPr>
            <a:picLocks noChangeAspect="1"/>
          </p:cNvPicPr>
          <p:nvPr/>
        </p:nvPicPr>
        <p:blipFill>
          <a:blip r:embed="rId1"/>
          <a:stretch>
            <a:fillRect/>
          </a:stretch>
        </p:blipFill>
        <p:spPr>
          <a:xfrm>
            <a:off x="11280350" y="246798"/>
            <a:ext cx="705702" cy="7057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42490" y="3211830"/>
            <a:ext cx="822960" cy="80645"/>
          </a:xfrm>
          <a:prstGeom prst="rect">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245867" y="3699510"/>
            <a:ext cx="2795270" cy="1345566"/>
            <a:chOff x="6905399" y="3348720"/>
            <a:chExt cx="4583231" cy="570234"/>
          </a:xfrm>
        </p:grpSpPr>
        <p:sp>
          <p:nvSpPr>
            <p:cNvPr id="23" name="矩形 22"/>
            <p:cNvSpPr/>
            <p:nvPr/>
          </p:nvSpPr>
          <p:spPr>
            <a:xfrm>
              <a:off x="6905399" y="3498881"/>
              <a:ext cx="4583231" cy="420073"/>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24" name="矩形 23"/>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请输入</a:t>
              </a:r>
              <a:r>
                <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标题</a:t>
              </a:r>
              <a:endPar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4" name="组合 3"/>
          <p:cNvGrpSpPr/>
          <p:nvPr/>
        </p:nvGrpSpPr>
        <p:grpSpPr>
          <a:xfrm>
            <a:off x="4698362" y="3699510"/>
            <a:ext cx="2795270" cy="1345566"/>
            <a:chOff x="6905399" y="3348720"/>
            <a:chExt cx="4583231" cy="570234"/>
          </a:xfrm>
        </p:grpSpPr>
        <p:sp>
          <p:nvSpPr>
            <p:cNvPr id="13" name="矩形 12"/>
            <p:cNvSpPr/>
            <p:nvPr/>
          </p:nvSpPr>
          <p:spPr>
            <a:xfrm>
              <a:off x="6905399" y="3498881"/>
              <a:ext cx="4583231" cy="420073"/>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14" name="矩形 13"/>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请</a:t>
              </a:r>
              <a:r>
                <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输入标题</a:t>
              </a:r>
              <a:endPar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26" name="组合 25"/>
          <p:cNvGrpSpPr/>
          <p:nvPr/>
        </p:nvGrpSpPr>
        <p:grpSpPr>
          <a:xfrm>
            <a:off x="8131807" y="3699510"/>
            <a:ext cx="2795270" cy="1345566"/>
            <a:chOff x="6905399" y="3348720"/>
            <a:chExt cx="4583231" cy="570234"/>
          </a:xfrm>
        </p:grpSpPr>
        <p:sp>
          <p:nvSpPr>
            <p:cNvPr id="27" name="矩形 26"/>
            <p:cNvSpPr/>
            <p:nvPr/>
          </p:nvSpPr>
          <p:spPr>
            <a:xfrm>
              <a:off x="6905399" y="3498881"/>
              <a:ext cx="4583231" cy="420073"/>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28" name="矩形 27"/>
            <p:cNvSpPr/>
            <p:nvPr/>
          </p:nvSpPr>
          <p:spPr>
            <a:xfrm>
              <a:off x="7367683" y="3348720"/>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请输入标题</a:t>
              </a:r>
              <a:endParaRPr lang="zh-CN" altLang="zh-CN"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sp>
        <p:nvSpPr>
          <p:cNvPr id="17" name="文本框 16"/>
          <p:cNvSpPr txBox="1"/>
          <p:nvPr/>
        </p:nvSpPr>
        <p:spPr>
          <a:xfrm>
            <a:off x="227965" y="318135"/>
            <a:ext cx="2839720" cy="460375"/>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rPr>
              <a:t>第三个标题</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endParaRPr>
          </a:p>
        </p:txBody>
      </p:sp>
      <p:sp>
        <p:nvSpPr>
          <p:cNvPr id="19" name="矩形 18"/>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068830" y="2092960"/>
            <a:ext cx="972185" cy="972185"/>
            <a:chOff x="3258" y="3296"/>
            <a:chExt cx="1531" cy="1531"/>
          </a:xfrm>
        </p:grpSpPr>
        <p:sp>
          <p:nvSpPr>
            <p:cNvPr id="21" name="矩形 20"/>
            <p:cNvSpPr/>
            <p:nvPr/>
          </p:nvSpPr>
          <p:spPr>
            <a:xfrm>
              <a:off x="3258" y="3296"/>
              <a:ext cx="1531" cy="1531"/>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VCG211125859208"/>
            <p:cNvPicPr>
              <a:picLocks noChangeAspect="1"/>
            </p:cNvPicPr>
            <p:nvPr/>
          </p:nvPicPr>
          <p:blipFill>
            <a:blip r:embed="rId1">
              <a:clrChange>
                <a:clrFrom>
                  <a:srgbClr val="072945">
                    <a:alpha val="100000"/>
                  </a:srgbClr>
                </a:clrFrom>
                <a:clrTo>
                  <a:srgbClr val="072945">
                    <a:alpha val="100000"/>
                    <a:alpha val="0"/>
                  </a:srgbClr>
                </a:clrTo>
              </a:clrChange>
              <a:lum bright="44000"/>
            </a:blip>
            <a:srcRect/>
            <a:stretch>
              <a:fillRect/>
            </a:stretch>
          </p:blipFill>
          <p:spPr>
            <a:xfrm>
              <a:off x="3470" y="3513"/>
              <a:ext cx="1200" cy="1177"/>
            </a:xfrm>
            <a:prstGeom prst="rect">
              <a:avLst/>
            </a:prstGeom>
          </p:spPr>
        </p:pic>
      </p:grpSp>
      <p:sp>
        <p:nvSpPr>
          <p:cNvPr id="32" name="矩形 31"/>
          <p:cNvSpPr/>
          <p:nvPr/>
        </p:nvSpPr>
        <p:spPr>
          <a:xfrm>
            <a:off x="5609590" y="3211830"/>
            <a:ext cx="822960" cy="80645"/>
          </a:xfrm>
          <a:prstGeom prst="rect">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9002395" y="3211830"/>
            <a:ext cx="822960" cy="80645"/>
          </a:xfrm>
          <a:prstGeom prst="rect">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5535930" y="2092960"/>
            <a:ext cx="972185" cy="972185"/>
            <a:chOff x="8718" y="3296"/>
            <a:chExt cx="1531" cy="1531"/>
          </a:xfrm>
        </p:grpSpPr>
        <p:sp>
          <p:nvSpPr>
            <p:cNvPr id="30" name="矩形 29"/>
            <p:cNvSpPr/>
            <p:nvPr/>
          </p:nvSpPr>
          <p:spPr>
            <a:xfrm>
              <a:off x="8718" y="3296"/>
              <a:ext cx="1531" cy="1531"/>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descr="VCG211125859208"/>
            <p:cNvPicPr>
              <a:picLocks noChangeAspect="1"/>
            </p:cNvPicPr>
            <p:nvPr/>
          </p:nvPicPr>
          <p:blipFill>
            <a:blip r:embed="rId2">
              <a:clrChange>
                <a:clrFrom>
                  <a:srgbClr val="072945">
                    <a:alpha val="100000"/>
                  </a:srgbClr>
                </a:clrFrom>
                <a:clrTo>
                  <a:srgbClr val="072945">
                    <a:alpha val="100000"/>
                    <a:alpha val="0"/>
                  </a:srgbClr>
                </a:clrTo>
              </a:clrChange>
            </a:blip>
            <a:srcRect/>
            <a:stretch>
              <a:fillRect/>
            </a:stretch>
          </p:blipFill>
          <p:spPr>
            <a:xfrm>
              <a:off x="8820" y="3455"/>
              <a:ext cx="1348" cy="1294"/>
            </a:xfrm>
            <a:prstGeom prst="rect">
              <a:avLst/>
            </a:prstGeom>
          </p:spPr>
        </p:pic>
      </p:grpSp>
      <p:grpSp>
        <p:nvGrpSpPr>
          <p:cNvPr id="41" name="组合 40"/>
          <p:cNvGrpSpPr/>
          <p:nvPr/>
        </p:nvGrpSpPr>
        <p:grpSpPr>
          <a:xfrm>
            <a:off x="8927465" y="2092960"/>
            <a:ext cx="972185" cy="972185"/>
            <a:chOff x="14059" y="3296"/>
            <a:chExt cx="1531" cy="1531"/>
          </a:xfrm>
        </p:grpSpPr>
        <p:sp>
          <p:nvSpPr>
            <p:cNvPr id="34" name="矩形 33"/>
            <p:cNvSpPr/>
            <p:nvPr/>
          </p:nvSpPr>
          <p:spPr>
            <a:xfrm>
              <a:off x="14059" y="3296"/>
              <a:ext cx="1531" cy="1531"/>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VCG211125859208"/>
            <p:cNvPicPr>
              <a:picLocks noChangeAspect="1"/>
            </p:cNvPicPr>
            <p:nvPr/>
          </p:nvPicPr>
          <p:blipFill>
            <a:blip r:embed="rId3">
              <a:clrChange>
                <a:clrFrom>
                  <a:srgbClr val="072945">
                    <a:alpha val="100000"/>
                  </a:srgbClr>
                </a:clrFrom>
                <a:clrTo>
                  <a:srgbClr val="072945">
                    <a:alpha val="100000"/>
                    <a:alpha val="0"/>
                  </a:srgbClr>
                </a:clrTo>
              </a:clrChange>
            </a:blip>
            <a:srcRect/>
            <a:stretch>
              <a:fillRect/>
            </a:stretch>
          </p:blipFill>
          <p:spPr>
            <a:xfrm>
              <a:off x="14243" y="3452"/>
              <a:ext cx="1301" cy="1219"/>
            </a:xfrm>
            <a:prstGeom prst="rect">
              <a:avLst/>
            </a:prstGeom>
          </p:spPr>
        </p:pic>
      </p:grpSp>
      <p:pic>
        <p:nvPicPr>
          <p:cNvPr id="3" name="图形 13"/>
          <p:cNvPicPr>
            <a:picLocks noChangeAspect="1"/>
          </p:cNvPicPr>
          <p:nvPr/>
        </p:nvPicPr>
        <p:blipFill>
          <a:blip r:embed="rId4"/>
          <a:stretch>
            <a:fillRect/>
          </a:stretch>
        </p:blipFill>
        <p:spPr>
          <a:xfrm>
            <a:off x="11280350" y="246798"/>
            <a:ext cx="705702" cy="705702"/>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315926" y="2399856"/>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b="1" dirty="0">
                <a:solidFill>
                  <a:schemeClr val="bg1"/>
                </a:solidFill>
                <a:latin typeface="Times New Roman" panose="02020603050405020304" pitchFamily="18" charset="0"/>
                <a:ea typeface="汉仪润圆-65简" panose="00020600040101010101" charset="-122"/>
                <a:cs typeface="Times New Roman" panose="02020603050405020304" pitchFamily="18" charset="0"/>
              </a:rPr>
              <a:t>4</a:t>
            </a:r>
            <a:endParaRPr lang="en-US" altLang="zh-CN" sz="12000" b="1" dirty="0">
              <a:solidFill>
                <a:schemeClr val="bg1"/>
              </a:solidFill>
              <a:latin typeface="Times New Roman" panose="02020603050405020304" pitchFamily="18" charset="0"/>
              <a:ea typeface="汉仪润圆-65简" panose="00020600040101010101" charset="-122"/>
              <a:cs typeface="Times New Roman" panose="02020603050405020304" pitchFamily="18" charset="0"/>
            </a:endParaRPr>
          </a:p>
        </p:txBody>
      </p:sp>
      <p:sp>
        <p:nvSpPr>
          <p:cNvPr id="2" name="矩形 1"/>
          <p:cNvSpPr/>
          <p:nvPr/>
        </p:nvSpPr>
        <p:spPr bwMode="auto">
          <a:xfrm>
            <a:off x="4579794" y="2763163"/>
            <a:ext cx="3992880" cy="1014730"/>
          </a:xfrm>
          <a:prstGeom prst="rect">
            <a:avLst/>
          </a:prstGeom>
          <a:noFill/>
        </p:spPr>
        <p:txBody>
          <a:bodyPr wrap="none">
            <a:spAutoFit/>
          </a:bodyPr>
          <a:lstStyle/>
          <a:p>
            <a:pPr>
              <a:defRPr/>
            </a:pPr>
            <a:r>
              <a:rPr lang="zh-CN" altLang="en-US" sz="6000" b="1" kern="100">
                <a:solidFill>
                  <a:srgbClr val="2F436F"/>
                </a:solidFill>
                <a:latin typeface="微软雅黑" panose="020B0503020204020204" charset="-122"/>
                <a:ea typeface="微软雅黑" panose="020B0503020204020204" charset="-122"/>
                <a:cs typeface="Times New Roman" panose="02020603050405020304" pitchFamily="18" charset="0"/>
              </a:rPr>
              <a:t>总结与展望</a:t>
            </a:r>
            <a:endParaRPr lang="zh-CN" altLang="en-US" sz="6000" b="1" kern="100">
              <a:solidFill>
                <a:srgbClr val="2F436F"/>
              </a:solidFill>
              <a:latin typeface="微软雅黑" panose="020B0503020204020204" charset="-122"/>
              <a:ea typeface="微软雅黑" panose="020B0503020204020204" charset="-122"/>
              <a:cs typeface="Times New Roman" panose="02020603050405020304" pitchFamily="18" charset="0"/>
            </a:endParaRPr>
          </a:p>
        </p:txBody>
      </p:sp>
      <p:sp>
        <p:nvSpPr>
          <p:cNvPr id="5" name="椭圆 4"/>
          <p:cNvSpPr/>
          <p:nvPr>
            <p:custDataLst>
              <p:tags r:id="rId1"/>
            </p:custDataLst>
          </p:nvPr>
        </p:nvSpPr>
        <p:spPr>
          <a:xfrm>
            <a:off x="10334625" y="685800"/>
            <a:ext cx="533400" cy="533400"/>
          </a:xfrm>
          <a:prstGeom prst="ellipse">
            <a:avLst/>
          </a:prstGeom>
          <a:noFill/>
          <a:ln w="38100">
            <a:solidFill>
              <a:srgbClr val="2F436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任意多边形: 形状 4"/>
          <p:cNvSpPr/>
          <p:nvPr>
            <p:custDataLst>
              <p:tags r:id="rId2"/>
            </p:custDataLst>
          </p:nvPr>
        </p:nvSpPr>
        <p:spPr>
          <a:xfrm>
            <a:off x="11074402" y="5660572"/>
            <a:ext cx="1117599" cy="1197428"/>
          </a:xfrm>
          <a:custGeom>
            <a:avLst/>
            <a:gdLst>
              <a:gd name="connsiteX0" fmla="*/ 921657 w 1117599"/>
              <a:gd name="connsiteY0" fmla="*/ 0 h 1197428"/>
              <a:gd name="connsiteX1" fmla="*/ 1107403 w 1117599"/>
              <a:gd name="connsiteY1" fmla="*/ 18725 h 1197428"/>
              <a:gd name="connsiteX2" fmla="*/ 1117599 w 1117599"/>
              <a:gd name="connsiteY2" fmla="*/ 21347 h 1197428"/>
              <a:gd name="connsiteX3" fmla="*/ 1117599 w 1117599"/>
              <a:gd name="connsiteY3" fmla="*/ 1197428 h 1197428"/>
              <a:gd name="connsiteX4" fmla="*/ 46670 w 1117599"/>
              <a:gd name="connsiteY4" fmla="*/ 1197428 h 1197428"/>
              <a:gd name="connsiteX5" fmla="*/ 18725 w 1117599"/>
              <a:gd name="connsiteY5" fmla="*/ 1107403 h 1197428"/>
              <a:gd name="connsiteX6" fmla="*/ 0 w 1117599"/>
              <a:gd name="connsiteY6" fmla="*/ 921657 h 1197428"/>
              <a:gd name="connsiteX7" fmla="*/ 921657 w 1117599"/>
              <a:gd name="connsiteY7" fmla="*/ 0 h 119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599" h="1197428">
                <a:moveTo>
                  <a:pt x="921657" y="0"/>
                </a:moveTo>
                <a:cubicBezTo>
                  <a:pt x="985284" y="0"/>
                  <a:pt x="1047405" y="6448"/>
                  <a:pt x="1107403" y="18725"/>
                </a:cubicBezTo>
                <a:lnTo>
                  <a:pt x="1117599" y="21347"/>
                </a:lnTo>
                <a:lnTo>
                  <a:pt x="1117599" y="1197428"/>
                </a:lnTo>
                <a:lnTo>
                  <a:pt x="46670" y="1197428"/>
                </a:lnTo>
                <a:lnTo>
                  <a:pt x="18725" y="1107403"/>
                </a:lnTo>
                <a:cubicBezTo>
                  <a:pt x="6448" y="1047406"/>
                  <a:pt x="0" y="985284"/>
                  <a:pt x="0" y="921657"/>
                </a:cubicBezTo>
                <a:cubicBezTo>
                  <a:pt x="0" y="412640"/>
                  <a:pt x="412640" y="0"/>
                  <a:pt x="921657" y="0"/>
                </a:cubicBezTo>
                <a:close/>
              </a:path>
            </a:pathLst>
          </a:custGeom>
          <a:solidFill>
            <a:srgbClr val="2F436F"/>
          </a:solidFill>
          <a:ln>
            <a:solidFill>
              <a:srgbClr val="2F436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8" name="弧形 7"/>
          <p:cNvSpPr/>
          <p:nvPr/>
        </p:nvSpPr>
        <p:spPr>
          <a:xfrm rot="2760000">
            <a:off x="-483870" y="-448310"/>
            <a:ext cx="2729865" cy="2886075"/>
          </a:xfrm>
          <a:prstGeom prst="arc">
            <a:avLst>
              <a:gd name="adj1" fmla="val 16200000"/>
              <a:gd name="adj2" fmla="val 4929030"/>
            </a:avLst>
          </a:prstGeom>
          <a:ln w="38100">
            <a:solidFill>
              <a:srgbClr val="68779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 name="图形 13"/>
          <p:cNvPicPr>
            <a:picLocks noChangeAspect="1"/>
          </p:cNvPicPr>
          <p:nvPr/>
        </p:nvPicPr>
        <p:blipFill>
          <a:blip r:embed="rId3"/>
          <a:stretch>
            <a:fillRect/>
          </a:stretch>
        </p:blipFill>
        <p:spPr>
          <a:xfrm>
            <a:off x="11280350" y="246798"/>
            <a:ext cx="705702" cy="705702"/>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7" grpId="0" bldLvl="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227965" y="318135"/>
            <a:ext cx="2839720" cy="460375"/>
          </a:xfrm>
          <a:prstGeom prst="rect">
            <a:avLst/>
          </a:prstGeom>
          <a:noFill/>
        </p:spPr>
        <p:txBody>
          <a:bodyPr wrap="square" rtlCol="0">
            <a:spAutoFit/>
          </a:bodyPr>
          <a:p>
            <a:pPr algn="l">
              <a:buClrTx/>
              <a:buSzTx/>
              <a:buFontTx/>
            </a:pPr>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任意多边形: 形状 88"/>
          <p:cNvSpPr/>
          <p:nvPr>
            <p:custDataLst>
              <p:tags r:id="rId1"/>
            </p:custDataLst>
          </p:nvPr>
        </p:nvSpPr>
        <p:spPr>
          <a:xfrm>
            <a:off x="4206240" y="1735773"/>
            <a:ext cx="1104900" cy="161925"/>
          </a:xfrm>
          <a:custGeom>
            <a:avLst/>
            <a:gdLst>
              <a:gd name="connsiteX0" fmla="*/ 0 w 1104900"/>
              <a:gd name="connsiteY0" fmla="*/ 161925 h 161925"/>
              <a:gd name="connsiteX1" fmla="*/ 123825 w 1104900"/>
              <a:gd name="connsiteY1" fmla="*/ 0 h 161925"/>
              <a:gd name="connsiteX2" fmla="*/ 1104900 w 1104900"/>
              <a:gd name="connsiteY2" fmla="*/ 0 h 161925"/>
            </a:gdLst>
            <a:ahLst/>
            <a:cxnLst>
              <a:cxn ang="0">
                <a:pos x="connsiteX0" y="connsiteY0"/>
              </a:cxn>
              <a:cxn ang="0">
                <a:pos x="connsiteX1" y="connsiteY1"/>
              </a:cxn>
              <a:cxn ang="0">
                <a:pos x="connsiteX2" y="connsiteY2"/>
              </a:cxn>
            </a:cxnLst>
            <a:rect l="l" t="t" r="r" b="b"/>
            <a:pathLst>
              <a:path w="1104900" h="161925">
                <a:moveTo>
                  <a:pt x="0" y="161925"/>
                </a:moveTo>
                <a:lnTo>
                  <a:pt x="123825" y="0"/>
                </a:lnTo>
                <a:lnTo>
                  <a:pt x="1104900" y="0"/>
                </a:ln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custDataLst>
              <p:tags r:id="rId2"/>
            </p:custDataLst>
          </p:nvPr>
        </p:nvSpPr>
        <p:spPr>
          <a:xfrm>
            <a:off x="5559425" y="1098233"/>
            <a:ext cx="6038452" cy="1361417"/>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rPr>
              <a:t>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a:t>
            </a:r>
            <a:endParaRPr lang="zh-CN" altLang="en-US" sz="1400">
              <a:solidFill>
                <a:schemeClr val="tx1">
                  <a:lumMod val="85000"/>
                  <a:lumOff val="15000"/>
                </a:schemeClr>
              </a:solidFill>
              <a:latin typeface="+mn-ea"/>
              <a:cs typeface="+mn-ea"/>
            </a:endParaRPr>
          </a:p>
        </p:txBody>
      </p:sp>
      <p:sp>
        <p:nvSpPr>
          <p:cNvPr id="4" name="矩形 3"/>
          <p:cNvSpPr/>
          <p:nvPr>
            <p:custDataLst>
              <p:tags r:id="rId3"/>
            </p:custDataLst>
          </p:nvPr>
        </p:nvSpPr>
        <p:spPr>
          <a:xfrm>
            <a:off x="5559425" y="4668838"/>
            <a:ext cx="6038452" cy="1361417"/>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rPr>
              <a:t>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a:t>
            </a:r>
            <a:endParaRPr lang="zh-CN" altLang="en-US" sz="1400">
              <a:solidFill>
                <a:schemeClr val="tx1">
                  <a:lumMod val="85000"/>
                  <a:lumOff val="15000"/>
                </a:schemeClr>
              </a:solidFill>
              <a:latin typeface="+mn-ea"/>
              <a:cs typeface="+mn-ea"/>
            </a:endParaRPr>
          </a:p>
        </p:txBody>
      </p:sp>
      <p:sp>
        <p:nvSpPr>
          <p:cNvPr id="5" name="矩形 4"/>
          <p:cNvSpPr/>
          <p:nvPr>
            <p:custDataLst>
              <p:tags r:id="rId4"/>
            </p:custDataLst>
          </p:nvPr>
        </p:nvSpPr>
        <p:spPr>
          <a:xfrm>
            <a:off x="5559425" y="2883218"/>
            <a:ext cx="6038452" cy="1361417"/>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rPr>
              <a:t>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a:t>
            </a:r>
            <a:endParaRPr lang="zh-CN" altLang="en-US" sz="1400">
              <a:solidFill>
                <a:schemeClr val="tx1">
                  <a:lumMod val="85000"/>
                  <a:lumOff val="15000"/>
                </a:schemeClr>
              </a:solidFill>
              <a:latin typeface="+mn-ea"/>
              <a:cs typeface="+mn-ea"/>
            </a:endParaRPr>
          </a:p>
        </p:txBody>
      </p:sp>
      <p:cxnSp>
        <p:nvCxnSpPr>
          <p:cNvPr id="6" name="直接连接符 5"/>
          <p:cNvCxnSpPr/>
          <p:nvPr>
            <p:custDataLst>
              <p:tags r:id="rId5"/>
            </p:custDataLst>
          </p:nvPr>
        </p:nvCxnSpPr>
        <p:spPr>
          <a:xfrm>
            <a:off x="4826000" y="3563938"/>
            <a:ext cx="484960" cy="0"/>
          </a:xfrm>
          <a:prstGeom prst="line">
            <a:avLst/>
          </a:prstGeom>
          <a:noFill/>
          <a:ln>
            <a:solidFill>
              <a:schemeClr val="accent1">
                <a:alpha val="70000"/>
              </a:schemeClr>
            </a:solidFill>
            <a:prstDash val="dash"/>
          </a:ln>
        </p:spPr>
        <p:style>
          <a:lnRef idx="2">
            <a:schemeClr val="accent1">
              <a:shade val="15000"/>
            </a:schemeClr>
          </a:lnRef>
          <a:fillRef idx="1">
            <a:schemeClr val="accent1"/>
          </a:fillRef>
          <a:effectRef idx="0">
            <a:schemeClr val="accent1"/>
          </a:effectRef>
          <a:fontRef idx="minor">
            <a:schemeClr val="lt1"/>
          </a:fontRef>
        </p:style>
      </p:cxnSp>
      <p:sp>
        <p:nvSpPr>
          <p:cNvPr id="117" name="任意多边形: 形状 116"/>
          <p:cNvSpPr/>
          <p:nvPr>
            <p:custDataLst>
              <p:tags r:id="rId6"/>
            </p:custDataLst>
          </p:nvPr>
        </p:nvSpPr>
        <p:spPr>
          <a:xfrm>
            <a:off x="2894965" y="1274128"/>
            <a:ext cx="1661907" cy="1666644"/>
          </a:xfrm>
          <a:custGeom>
            <a:avLst/>
            <a:gdLst>
              <a:gd name="connsiteX0" fmla="*/ 646514 w 1731840"/>
              <a:gd name="connsiteY0" fmla="*/ 4426 h 1736777"/>
              <a:gd name="connsiteX1" fmla="*/ 649356 w 1731840"/>
              <a:gd name="connsiteY1" fmla="*/ 5000 h 1736777"/>
              <a:gd name="connsiteX2" fmla="*/ 666957 w 1731840"/>
              <a:gd name="connsiteY2" fmla="*/ 16867 h 1736777"/>
              <a:gd name="connsiteX3" fmla="*/ 624590 w 1731840"/>
              <a:gd name="connsiteY3" fmla="*/ 0 h 1736777"/>
              <a:gd name="connsiteX4" fmla="*/ 646513 w 1731840"/>
              <a:gd name="connsiteY4" fmla="*/ 4426 h 1736777"/>
              <a:gd name="connsiteX5" fmla="*/ 666956 w 1731840"/>
              <a:gd name="connsiteY5" fmla="*/ 16867 h 1736777"/>
              <a:gd name="connsiteX6" fmla="*/ 669578 w 1731840"/>
              <a:gd name="connsiteY6" fmla="*/ 18635 h 1736777"/>
              <a:gd name="connsiteX7" fmla="*/ 672337 w 1731840"/>
              <a:gd name="connsiteY7" fmla="*/ 22727 h 1736777"/>
              <a:gd name="connsiteX8" fmla="*/ 672339 w 1731840"/>
              <a:gd name="connsiteY8" fmla="*/ 22728 h 1736777"/>
              <a:gd name="connsiteX9" fmla="*/ 669579 w 1731840"/>
              <a:gd name="connsiteY9" fmla="*/ 18635 h 1736777"/>
              <a:gd name="connsiteX10" fmla="*/ 666957 w 1731840"/>
              <a:gd name="connsiteY10" fmla="*/ 16867 h 1736777"/>
              <a:gd name="connsiteX11" fmla="*/ 692182 w 1731840"/>
              <a:gd name="connsiteY11" fmla="*/ 32218 h 1736777"/>
              <a:gd name="connsiteX12" fmla="*/ 703770 w 1731840"/>
              <a:gd name="connsiteY12" fmla="*/ 37760 h 1736777"/>
              <a:gd name="connsiteX13" fmla="*/ 706453 w 1731840"/>
              <a:gd name="connsiteY13" fmla="*/ 40903 h 1736777"/>
              <a:gd name="connsiteX14" fmla="*/ 723028 w 1731840"/>
              <a:gd name="connsiteY14" fmla="*/ 50990 h 1736777"/>
              <a:gd name="connsiteX15" fmla="*/ 1654884 w 1731840"/>
              <a:gd name="connsiteY15" fmla="*/ 1104059 h 1736777"/>
              <a:gd name="connsiteX16" fmla="*/ 1717391 w 1731840"/>
              <a:gd name="connsiteY16" fmla="*/ 1238183 h 1736777"/>
              <a:gd name="connsiteX17" fmla="*/ 1713206 w 1731840"/>
              <a:gd name="connsiteY17" fmla="*/ 1231976 h 1736777"/>
              <a:gd name="connsiteX18" fmla="*/ 1694846 w 1731840"/>
              <a:gd name="connsiteY18" fmla="*/ 1219597 h 1736777"/>
              <a:gd name="connsiteX19" fmla="*/ 1694846 w 1731840"/>
              <a:gd name="connsiteY19" fmla="*/ 1219598 h 1736777"/>
              <a:gd name="connsiteX20" fmla="*/ 1713205 w 1731840"/>
              <a:gd name="connsiteY20" fmla="*/ 1231976 h 1736777"/>
              <a:gd name="connsiteX21" fmla="*/ 1717390 w 1731840"/>
              <a:gd name="connsiteY21" fmla="*/ 1238183 h 1736777"/>
              <a:gd name="connsiteX22" fmla="*/ 1729071 w 1731840"/>
              <a:gd name="connsiteY22" fmla="*/ 1263247 h 1736777"/>
              <a:gd name="connsiteX23" fmla="*/ 1731840 w 1731840"/>
              <a:gd name="connsiteY23" fmla="*/ 1276964 h 1736777"/>
              <a:gd name="connsiteX24" fmla="*/ 1713205 w 1731840"/>
              <a:gd name="connsiteY24" fmla="*/ 1321952 h 1736777"/>
              <a:gd name="connsiteX25" fmla="*/ 1694215 w 1731840"/>
              <a:gd name="connsiteY25" fmla="*/ 1334756 h 1736777"/>
              <a:gd name="connsiteX26" fmla="*/ 1690695 w 1731840"/>
              <a:gd name="connsiteY26" fmla="*/ 1336049 h 1736777"/>
              <a:gd name="connsiteX27" fmla="*/ 1668218 w 1731840"/>
              <a:gd name="connsiteY27" fmla="*/ 1340587 h 1736777"/>
              <a:gd name="connsiteX28" fmla="*/ 1690696 w 1731840"/>
              <a:gd name="connsiteY28" fmla="*/ 1336049 h 1736777"/>
              <a:gd name="connsiteX29" fmla="*/ 631186 w 1731840"/>
              <a:gd name="connsiteY29" fmla="*/ 1725172 h 1736777"/>
              <a:gd name="connsiteX30" fmla="*/ 603204 w 1731840"/>
              <a:gd name="connsiteY30" fmla="*/ 1735449 h 1736777"/>
              <a:gd name="connsiteX31" fmla="*/ 596624 w 1731840"/>
              <a:gd name="connsiteY31" fmla="*/ 1736777 h 1736777"/>
              <a:gd name="connsiteX32" fmla="*/ 551636 w 1731840"/>
              <a:gd name="connsiteY32" fmla="*/ 1718142 h 1736777"/>
              <a:gd name="connsiteX33" fmla="*/ 539742 w 1731840"/>
              <a:gd name="connsiteY33" fmla="*/ 1700501 h 1736777"/>
              <a:gd name="connsiteX34" fmla="*/ 537638 w 1731840"/>
              <a:gd name="connsiteY34" fmla="*/ 1696119 h 1736777"/>
              <a:gd name="connsiteX35" fmla="*/ 513285 w 1731840"/>
              <a:gd name="connsiteY35" fmla="*/ 1645408 h 1736777"/>
              <a:gd name="connsiteX36" fmla="*/ 164965 w 1731840"/>
              <a:gd name="connsiteY36" fmla="*/ 1211146 h 1736777"/>
              <a:gd name="connsiteX37" fmla="*/ 57318 w 1731840"/>
              <a:gd name="connsiteY37" fmla="*/ 1128366 h 1736777"/>
              <a:gd name="connsiteX38" fmla="*/ 48926 w 1731840"/>
              <a:gd name="connsiteY38" fmla="*/ 1123611 h 1736777"/>
              <a:gd name="connsiteX39" fmla="*/ 47984 w 1731840"/>
              <a:gd name="connsiteY39" fmla="*/ 1121189 h 1736777"/>
              <a:gd name="connsiteX40" fmla="*/ 39333 w 1731840"/>
              <a:gd name="connsiteY40" fmla="*/ 1114536 h 1736777"/>
              <a:gd name="connsiteX41" fmla="*/ 17328 w 1731840"/>
              <a:gd name="connsiteY41" fmla="*/ 1097614 h 1736777"/>
              <a:gd name="connsiteX42" fmla="*/ 15895 w 1731840"/>
              <a:gd name="connsiteY42" fmla="*/ 1096741 h 1736777"/>
              <a:gd name="connsiteX43" fmla="*/ 5000 w 1731840"/>
              <a:gd name="connsiteY43" fmla="*/ 1080582 h 1736777"/>
              <a:gd name="connsiteX44" fmla="*/ 0 w 1731840"/>
              <a:gd name="connsiteY44" fmla="*/ 1055817 h 1736777"/>
              <a:gd name="connsiteX45" fmla="*/ 4917 w 1731840"/>
              <a:gd name="connsiteY45" fmla="*/ 1031461 h 1736777"/>
              <a:gd name="connsiteX46" fmla="*/ 5926 w 1731840"/>
              <a:gd name="connsiteY46" fmla="*/ 1029679 h 1736777"/>
              <a:gd name="connsiteX47" fmla="*/ 565669 w 1731840"/>
              <a:gd name="connsiteY47" fmla="*/ 40336 h 1736777"/>
              <a:gd name="connsiteX48" fmla="*/ 565669 w 1731840"/>
              <a:gd name="connsiteY48" fmla="*/ 40333 h 1736777"/>
              <a:gd name="connsiteX49" fmla="*/ 565967 w 1731840"/>
              <a:gd name="connsiteY49" fmla="*/ 38858 h 1736777"/>
              <a:gd name="connsiteX50" fmla="*/ 569303 w 1731840"/>
              <a:gd name="connsiteY50" fmla="*/ 33910 h 1736777"/>
              <a:gd name="connsiteX51" fmla="*/ 579602 w 1731840"/>
              <a:gd name="connsiteY51" fmla="*/ 18635 h 1736777"/>
              <a:gd name="connsiteX52" fmla="*/ 624590 w 1731840"/>
              <a:gd name="connsiteY52" fmla="*/ 0 h 17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1840" h="1736777">
                <a:moveTo>
                  <a:pt x="646514" y="4426"/>
                </a:moveTo>
                <a:lnTo>
                  <a:pt x="649356" y="5000"/>
                </a:lnTo>
                <a:lnTo>
                  <a:pt x="666957" y="16867"/>
                </a:lnTo>
                <a:close/>
                <a:moveTo>
                  <a:pt x="624590" y="0"/>
                </a:moveTo>
                <a:lnTo>
                  <a:pt x="646513" y="4426"/>
                </a:lnTo>
                <a:lnTo>
                  <a:pt x="666956" y="16867"/>
                </a:lnTo>
                <a:lnTo>
                  <a:pt x="669578" y="18635"/>
                </a:lnTo>
                <a:lnTo>
                  <a:pt x="672337" y="22727"/>
                </a:lnTo>
                <a:lnTo>
                  <a:pt x="672339" y="22728"/>
                </a:lnTo>
                <a:lnTo>
                  <a:pt x="669579" y="18635"/>
                </a:lnTo>
                <a:lnTo>
                  <a:pt x="666957" y="16867"/>
                </a:lnTo>
                <a:lnTo>
                  <a:pt x="692182" y="32218"/>
                </a:lnTo>
                <a:lnTo>
                  <a:pt x="703770" y="37760"/>
                </a:lnTo>
                <a:lnTo>
                  <a:pt x="706453" y="40903"/>
                </a:lnTo>
                <a:lnTo>
                  <a:pt x="723028" y="50990"/>
                </a:lnTo>
                <a:cubicBezTo>
                  <a:pt x="1115601" y="316665"/>
                  <a:pt x="1437579" y="679068"/>
                  <a:pt x="1654884" y="1104059"/>
                </a:cubicBezTo>
                <a:lnTo>
                  <a:pt x="1717391" y="1238183"/>
                </a:lnTo>
                <a:lnTo>
                  <a:pt x="1713206" y="1231976"/>
                </a:lnTo>
                <a:lnTo>
                  <a:pt x="1694846" y="1219597"/>
                </a:lnTo>
                <a:lnTo>
                  <a:pt x="1694846" y="1219598"/>
                </a:lnTo>
                <a:lnTo>
                  <a:pt x="1713205" y="1231976"/>
                </a:lnTo>
                <a:lnTo>
                  <a:pt x="1717390" y="1238183"/>
                </a:lnTo>
                <a:lnTo>
                  <a:pt x="1729071" y="1263247"/>
                </a:lnTo>
                <a:lnTo>
                  <a:pt x="1731840" y="1276964"/>
                </a:lnTo>
                <a:cubicBezTo>
                  <a:pt x="1731840" y="1294533"/>
                  <a:pt x="1724719" y="1310439"/>
                  <a:pt x="1713205" y="1321952"/>
                </a:cubicBezTo>
                <a:lnTo>
                  <a:pt x="1694215" y="1334756"/>
                </a:lnTo>
                <a:lnTo>
                  <a:pt x="1690695" y="1336049"/>
                </a:lnTo>
                <a:lnTo>
                  <a:pt x="1668218" y="1340587"/>
                </a:lnTo>
                <a:lnTo>
                  <a:pt x="1690696" y="1336049"/>
                </a:lnTo>
                <a:lnTo>
                  <a:pt x="631186" y="1725172"/>
                </a:lnTo>
                <a:lnTo>
                  <a:pt x="603204" y="1735449"/>
                </a:lnTo>
                <a:lnTo>
                  <a:pt x="596624" y="1736777"/>
                </a:lnTo>
                <a:cubicBezTo>
                  <a:pt x="579055" y="1736777"/>
                  <a:pt x="563149" y="1729656"/>
                  <a:pt x="551636" y="1718142"/>
                </a:cubicBezTo>
                <a:lnTo>
                  <a:pt x="539742" y="1700501"/>
                </a:lnTo>
                <a:lnTo>
                  <a:pt x="537638" y="1696119"/>
                </a:lnTo>
                <a:lnTo>
                  <a:pt x="513285" y="1645408"/>
                </a:lnTo>
                <a:cubicBezTo>
                  <a:pt x="423867" y="1480289"/>
                  <a:pt x="305479" y="1333247"/>
                  <a:pt x="164965" y="1211146"/>
                </a:cubicBezTo>
                <a:lnTo>
                  <a:pt x="57318" y="1128366"/>
                </a:lnTo>
                <a:lnTo>
                  <a:pt x="48926" y="1123611"/>
                </a:lnTo>
                <a:lnTo>
                  <a:pt x="47984" y="1121189"/>
                </a:lnTo>
                <a:lnTo>
                  <a:pt x="39333" y="1114536"/>
                </a:lnTo>
                <a:lnTo>
                  <a:pt x="17328" y="1097614"/>
                </a:lnTo>
                <a:lnTo>
                  <a:pt x="15895" y="1096741"/>
                </a:lnTo>
                <a:lnTo>
                  <a:pt x="5000" y="1080582"/>
                </a:lnTo>
                <a:cubicBezTo>
                  <a:pt x="1780" y="1072970"/>
                  <a:pt x="0" y="1064602"/>
                  <a:pt x="0" y="1055817"/>
                </a:cubicBezTo>
                <a:lnTo>
                  <a:pt x="4917" y="1031461"/>
                </a:lnTo>
                <a:lnTo>
                  <a:pt x="5926" y="1029679"/>
                </a:lnTo>
                <a:lnTo>
                  <a:pt x="565669" y="40336"/>
                </a:lnTo>
                <a:lnTo>
                  <a:pt x="565669" y="40333"/>
                </a:lnTo>
                <a:lnTo>
                  <a:pt x="565967" y="38858"/>
                </a:lnTo>
                <a:lnTo>
                  <a:pt x="569303" y="33910"/>
                </a:lnTo>
                <a:lnTo>
                  <a:pt x="579602" y="18635"/>
                </a:lnTo>
                <a:cubicBezTo>
                  <a:pt x="591115" y="7121"/>
                  <a:pt x="607021" y="0"/>
                  <a:pt x="62459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8" name="任意多边形: 形状 117"/>
          <p:cNvSpPr/>
          <p:nvPr>
            <p:custDataLst>
              <p:tags r:id="rId7"/>
            </p:custDataLst>
          </p:nvPr>
        </p:nvSpPr>
        <p:spPr>
          <a:xfrm rot="2400000">
            <a:off x="3444875" y="2704148"/>
            <a:ext cx="1661907" cy="1666644"/>
          </a:xfrm>
          <a:custGeom>
            <a:avLst/>
            <a:gdLst>
              <a:gd name="connsiteX0" fmla="*/ 646514 w 1731840"/>
              <a:gd name="connsiteY0" fmla="*/ 4426 h 1736777"/>
              <a:gd name="connsiteX1" fmla="*/ 649356 w 1731840"/>
              <a:gd name="connsiteY1" fmla="*/ 5000 h 1736777"/>
              <a:gd name="connsiteX2" fmla="*/ 666957 w 1731840"/>
              <a:gd name="connsiteY2" fmla="*/ 16867 h 1736777"/>
              <a:gd name="connsiteX3" fmla="*/ 624590 w 1731840"/>
              <a:gd name="connsiteY3" fmla="*/ 0 h 1736777"/>
              <a:gd name="connsiteX4" fmla="*/ 646513 w 1731840"/>
              <a:gd name="connsiteY4" fmla="*/ 4426 h 1736777"/>
              <a:gd name="connsiteX5" fmla="*/ 666956 w 1731840"/>
              <a:gd name="connsiteY5" fmla="*/ 16867 h 1736777"/>
              <a:gd name="connsiteX6" fmla="*/ 669578 w 1731840"/>
              <a:gd name="connsiteY6" fmla="*/ 18635 h 1736777"/>
              <a:gd name="connsiteX7" fmla="*/ 672337 w 1731840"/>
              <a:gd name="connsiteY7" fmla="*/ 22727 h 1736777"/>
              <a:gd name="connsiteX8" fmla="*/ 672339 w 1731840"/>
              <a:gd name="connsiteY8" fmla="*/ 22728 h 1736777"/>
              <a:gd name="connsiteX9" fmla="*/ 669579 w 1731840"/>
              <a:gd name="connsiteY9" fmla="*/ 18635 h 1736777"/>
              <a:gd name="connsiteX10" fmla="*/ 666957 w 1731840"/>
              <a:gd name="connsiteY10" fmla="*/ 16867 h 1736777"/>
              <a:gd name="connsiteX11" fmla="*/ 692182 w 1731840"/>
              <a:gd name="connsiteY11" fmla="*/ 32218 h 1736777"/>
              <a:gd name="connsiteX12" fmla="*/ 703770 w 1731840"/>
              <a:gd name="connsiteY12" fmla="*/ 37760 h 1736777"/>
              <a:gd name="connsiteX13" fmla="*/ 706453 w 1731840"/>
              <a:gd name="connsiteY13" fmla="*/ 40903 h 1736777"/>
              <a:gd name="connsiteX14" fmla="*/ 723028 w 1731840"/>
              <a:gd name="connsiteY14" fmla="*/ 50990 h 1736777"/>
              <a:gd name="connsiteX15" fmla="*/ 1654884 w 1731840"/>
              <a:gd name="connsiteY15" fmla="*/ 1104059 h 1736777"/>
              <a:gd name="connsiteX16" fmla="*/ 1717391 w 1731840"/>
              <a:gd name="connsiteY16" fmla="*/ 1238183 h 1736777"/>
              <a:gd name="connsiteX17" fmla="*/ 1713206 w 1731840"/>
              <a:gd name="connsiteY17" fmla="*/ 1231976 h 1736777"/>
              <a:gd name="connsiteX18" fmla="*/ 1694846 w 1731840"/>
              <a:gd name="connsiteY18" fmla="*/ 1219597 h 1736777"/>
              <a:gd name="connsiteX19" fmla="*/ 1694846 w 1731840"/>
              <a:gd name="connsiteY19" fmla="*/ 1219598 h 1736777"/>
              <a:gd name="connsiteX20" fmla="*/ 1713205 w 1731840"/>
              <a:gd name="connsiteY20" fmla="*/ 1231976 h 1736777"/>
              <a:gd name="connsiteX21" fmla="*/ 1717390 w 1731840"/>
              <a:gd name="connsiteY21" fmla="*/ 1238183 h 1736777"/>
              <a:gd name="connsiteX22" fmla="*/ 1729071 w 1731840"/>
              <a:gd name="connsiteY22" fmla="*/ 1263247 h 1736777"/>
              <a:gd name="connsiteX23" fmla="*/ 1731840 w 1731840"/>
              <a:gd name="connsiteY23" fmla="*/ 1276964 h 1736777"/>
              <a:gd name="connsiteX24" fmla="*/ 1713205 w 1731840"/>
              <a:gd name="connsiteY24" fmla="*/ 1321952 h 1736777"/>
              <a:gd name="connsiteX25" fmla="*/ 1694215 w 1731840"/>
              <a:gd name="connsiteY25" fmla="*/ 1334756 h 1736777"/>
              <a:gd name="connsiteX26" fmla="*/ 1690695 w 1731840"/>
              <a:gd name="connsiteY26" fmla="*/ 1336049 h 1736777"/>
              <a:gd name="connsiteX27" fmla="*/ 1668218 w 1731840"/>
              <a:gd name="connsiteY27" fmla="*/ 1340587 h 1736777"/>
              <a:gd name="connsiteX28" fmla="*/ 1690696 w 1731840"/>
              <a:gd name="connsiteY28" fmla="*/ 1336049 h 1736777"/>
              <a:gd name="connsiteX29" fmla="*/ 631186 w 1731840"/>
              <a:gd name="connsiteY29" fmla="*/ 1725172 h 1736777"/>
              <a:gd name="connsiteX30" fmla="*/ 603204 w 1731840"/>
              <a:gd name="connsiteY30" fmla="*/ 1735449 h 1736777"/>
              <a:gd name="connsiteX31" fmla="*/ 596624 w 1731840"/>
              <a:gd name="connsiteY31" fmla="*/ 1736777 h 1736777"/>
              <a:gd name="connsiteX32" fmla="*/ 551636 w 1731840"/>
              <a:gd name="connsiteY32" fmla="*/ 1718142 h 1736777"/>
              <a:gd name="connsiteX33" fmla="*/ 539742 w 1731840"/>
              <a:gd name="connsiteY33" fmla="*/ 1700501 h 1736777"/>
              <a:gd name="connsiteX34" fmla="*/ 537638 w 1731840"/>
              <a:gd name="connsiteY34" fmla="*/ 1696119 h 1736777"/>
              <a:gd name="connsiteX35" fmla="*/ 513285 w 1731840"/>
              <a:gd name="connsiteY35" fmla="*/ 1645408 h 1736777"/>
              <a:gd name="connsiteX36" fmla="*/ 164965 w 1731840"/>
              <a:gd name="connsiteY36" fmla="*/ 1211146 h 1736777"/>
              <a:gd name="connsiteX37" fmla="*/ 57318 w 1731840"/>
              <a:gd name="connsiteY37" fmla="*/ 1128366 h 1736777"/>
              <a:gd name="connsiteX38" fmla="*/ 48926 w 1731840"/>
              <a:gd name="connsiteY38" fmla="*/ 1123611 h 1736777"/>
              <a:gd name="connsiteX39" fmla="*/ 47984 w 1731840"/>
              <a:gd name="connsiteY39" fmla="*/ 1121189 h 1736777"/>
              <a:gd name="connsiteX40" fmla="*/ 39333 w 1731840"/>
              <a:gd name="connsiteY40" fmla="*/ 1114536 h 1736777"/>
              <a:gd name="connsiteX41" fmla="*/ 17328 w 1731840"/>
              <a:gd name="connsiteY41" fmla="*/ 1097614 h 1736777"/>
              <a:gd name="connsiteX42" fmla="*/ 15895 w 1731840"/>
              <a:gd name="connsiteY42" fmla="*/ 1096741 h 1736777"/>
              <a:gd name="connsiteX43" fmla="*/ 5000 w 1731840"/>
              <a:gd name="connsiteY43" fmla="*/ 1080582 h 1736777"/>
              <a:gd name="connsiteX44" fmla="*/ 0 w 1731840"/>
              <a:gd name="connsiteY44" fmla="*/ 1055817 h 1736777"/>
              <a:gd name="connsiteX45" fmla="*/ 4917 w 1731840"/>
              <a:gd name="connsiteY45" fmla="*/ 1031461 h 1736777"/>
              <a:gd name="connsiteX46" fmla="*/ 5926 w 1731840"/>
              <a:gd name="connsiteY46" fmla="*/ 1029679 h 1736777"/>
              <a:gd name="connsiteX47" fmla="*/ 565669 w 1731840"/>
              <a:gd name="connsiteY47" fmla="*/ 40336 h 1736777"/>
              <a:gd name="connsiteX48" fmla="*/ 565669 w 1731840"/>
              <a:gd name="connsiteY48" fmla="*/ 40333 h 1736777"/>
              <a:gd name="connsiteX49" fmla="*/ 565967 w 1731840"/>
              <a:gd name="connsiteY49" fmla="*/ 38858 h 1736777"/>
              <a:gd name="connsiteX50" fmla="*/ 569303 w 1731840"/>
              <a:gd name="connsiteY50" fmla="*/ 33910 h 1736777"/>
              <a:gd name="connsiteX51" fmla="*/ 579602 w 1731840"/>
              <a:gd name="connsiteY51" fmla="*/ 18635 h 1736777"/>
              <a:gd name="connsiteX52" fmla="*/ 624590 w 1731840"/>
              <a:gd name="connsiteY52" fmla="*/ 0 h 17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1840" h="1736777">
                <a:moveTo>
                  <a:pt x="646514" y="4426"/>
                </a:moveTo>
                <a:lnTo>
                  <a:pt x="649356" y="5000"/>
                </a:lnTo>
                <a:lnTo>
                  <a:pt x="666957" y="16867"/>
                </a:lnTo>
                <a:close/>
                <a:moveTo>
                  <a:pt x="624590" y="0"/>
                </a:moveTo>
                <a:lnTo>
                  <a:pt x="646513" y="4426"/>
                </a:lnTo>
                <a:lnTo>
                  <a:pt x="666956" y="16867"/>
                </a:lnTo>
                <a:lnTo>
                  <a:pt x="669578" y="18635"/>
                </a:lnTo>
                <a:lnTo>
                  <a:pt x="672337" y="22727"/>
                </a:lnTo>
                <a:lnTo>
                  <a:pt x="672339" y="22728"/>
                </a:lnTo>
                <a:lnTo>
                  <a:pt x="669579" y="18635"/>
                </a:lnTo>
                <a:lnTo>
                  <a:pt x="666957" y="16867"/>
                </a:lnTo>
                <a:lnTo>
                  <a:pt x="692182" y="32218"/>
                </a:lnTo>
                <a:lnTo>
                  <a:pt x="703770" y="37760"/>
                </a:lnTo>
                <a:lnTo>
                  <a:pt x="706453" y="40903"/>
                </a:lnTo>
                <a:lnTo>
                  <a:pt x="723028" y="50990"/>
                </a:lnTo>
                <a:cubicBezTo>
                  <a:pt x="1115601" y="316665"/>
                  <a:pt x="1437579" y="679068"/>
                  <a:pt x="1654884" y="1104059"/>
                </a:cubicBezTo>
                <a:lnTo>
                  <a:pt x="1717391" y="1238183"/>
                </a:lnTo>
                <a:lnTo>
                  <a:pt x="1713206" y="1231976"/>
                </a:lnTo>
                <a:lnTo>
                  <a:pt x="1694846" y="1219597"/>
                </a:lnTo>
                <a:lnTo>
                  <a:pt x="1694846" y="1219598"/>
                </a:lnTo>
                <a:lnTo>
                  <a:pt x="1713205" y="1231976"/>
                </a:lnTo>
                <a:lnTo>
                  <a:pt x="1717390" y="1238183"/>
                </a:lnTo>
                <a:lnTo>
                  <a:pt x="1729071" y="1263247"/>
                </a:lnTo>
                <a:lnTo>
                  <a:pt x="1731840" y="1276964"/>
                </a:lnTo>
                <a:cubicBezTo>
                  <a:pt x="1731840" y="1294533"/>
                  <a:pt x="1724719" y="1310439"/>
                  <a:pt x="1713205" y="1321952"/>
                </a:cubicBezTo>
                <a:lnTo>
                  <a:pt x="1694215" y="1334756"/>
                </a:lnTo>
                <a:lnTo>
                  <a:pt x="1690695" y="1336049"/>
                </a:lnTo>
                <a:lnTo>
                  <a:pt x="1668218" y="1340587"/>
                </a:lnTo>
                <a:lnTo>
                  <a:pt x="1690696" y="1336049"/>
                </a:lnTo>
                <a:lnTo>
                  <a:pt x="631186" y="1725172"/>
                </a:lnTo>
                <a:lnTo>
                  <a:pt x="603204" y="1735449"/>
                </a:lnTo>
                <a:lnTo>
                  <a:pt x="596624" y="1736777"/>
                </a:lnTo>
                <a:cubicBezTo>
                  <a:pt x="579055" y="1736777"/>
                  <a:pt x="563149" y="1729656"/>
                  <a:pt x="551636" y="1718142"/>
                </a:cubicBezTo>
                <a:lnTo>
                  <a:pt x="539742" y="1700501"/>
                </a:lnTo>
                <a:lnTo>
                  <a:pt x="537638" y="1696119"/>
                </a:lnTo>
                <a:lnTo>
                  <a:pt x="513285" y="1645408"/>
                </a:lnTo>
                <a:cubicBezTo>
                  <a:pt x="423867" y="1480289"/>
                  <a:pt x="305479" y="1333247"/>
                  <a:pt x="164965" y="1211146"/>
                </a:cubicBezTo>
                <a:lnTo>
                  <a:pt x="57318" y="1128366"/>
                </a:lnTo>
                <a:lnTo>
                  <a:pt x="48926" y="1123611"/>
                </a:lnTo>
                <a:lnTo>
                  <a:pt x="47984" y="1121189"/>
                </a:lnTo>
                <a:lnTo>
                  <a:pt x="39333" y="1114536"/>
                </a:lnTo>
                <a:lnTo>
                  <a:pt x="17328" y="1097614"/>
                </a:lnTo>
                <a:lnTo>
                  <a:pt x="15895" y="1096741"/>
                </a:lnTo>
                <a:lnTo>
                  <a:pt x="5000" y="1080582"/>
                </a:lnTo>
                <a:cubicBezTo>
                  <a:pt x="1780" y="1072970"/>
                  <a:pt x="0" y="1064602"/>
                  <a:pt x="0" y="1055817"/>
                </a:cubicBezTo>
                <a:lnTo>
                  <a:pt x="4917" y="1031461"/>
                </a:lnTo>
                <a:lnTo>
                  <a:pt x="5926" y="1029679"/>
                </a:lnTo>
                <a:lnTo>
                  <a:pt x="565669" y="40336"/>
                </a:lnTo>
                <a:lnTo>
                  <a:pt x="565669" y="40333"/>
                </a:lnTo>
                <a:lnTo>
                  <a:pt x="565967" y="38858"/>
                </a:lnTo>
                <a:lnTo>
                  <a:pt x="569303" y="33910"/>
                </a:lnTo>
                <a:lnTo>
                  <a:pt x="579602" y="18635"/>
                </a:lnTo>
                <a:cubicBezTo>
                  <a:pt x="591115" y="7121"/>
                  <a:pt x="607021" y="0"/>
                  <a:pt x="624590" y="0"/>
                </a:cubicBezTo>
                <a:close/>
              </a:path>
            </a:pathLst>
          </a:cu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37" name="任意多边形: 形状 136"/>
          <p:cNvSpPr/>
          <p:nvPr>
            <p:custDataLst>
              <p:tags r:id="rId8"/>
            </p:custDataLst>
          </p:nvPr>
        </p:nvSpPr>
        <p:spPr>
          <a:xfrm flipV="1">
            <a:off x="2894330" y="4181793"/>
            <a:ext cx="1661907" cy="1666644"/>
          </a:xfrm>
          <a:custGeom>
            <a:avLst/>
            <a:gdLst>
              <a:gd name="connsiteX0" fmla="*/ 646514 w 1731840"/>
              <a:gd name="connsiteY0" fmla="*/ 4426 h 1736777"/>
              <a:gd name="connsiteX1" fmla="*/ 649356 w 1731840"/>
              <a:gd name="connsiteY1" fmla="*/ 5000 h 1736777"/>
              <a:gd name="connsiteX2" fmla="*/ 666957 w 1731840"/>
              <a:gd name="connsiteY2" fmla="*/ 16867 h 1736777"/>
              <a:gd name="connsiteX3" fmla="*/ 624590 w 1731840"/>
              <a:gd name="connsiteY3" fmla="*/ 0 h 1736777"/>
              <a:gd name="connsiteX4" fmla="*/ 646513 w 1731840"/>
              <a:gd name="connsiteY4" fmla="*/ 4426 h 1736777"/>
              <a:gd name="connsiteX5" fmla="*/ 666956 w 1731840"/>
              <a:gd name="connsiteY5" fmla="*/ 16867 h 1736777"/>
              <a:gd name="connsiteX6" fmla="*/ 669578 w 1731840"/>
              <a:gd name="connsiteY6" fmla="*/ 18635 h 1736777"/>
              <a:gd name="connsiteX7" fmla="*/ 672337 w 1731840"/>
              <a:gd name="connsiteY7" fmla="*/ 22727 h 1736777"/>
              <a:gd name="connsiteX8" fmla="*/ 672339 w 1731840"/>
              <a:gd name="connsiteY8" fmla="*/ 22728 h 1736777"/>
              <a:gd name="connsiteX9" fmla="*/ 669579 w 1731840"/>
              <a:gd name="connsiteY9" fmla="*/ 18635 h 1736777"/>
              <a:gd name="connsiteX10" fmla="*/ 666957 w 1731840"/>
              <a:gd name="connsiteY10" fmla="*/ 16867 h 1736777"/>
              <a:gd name="connsiteX11" fmla="*/ 692182 w 1731840"/>
              <a:gd name="connsiteY11" fmla="*/ 32218 h 1736777"/>
              <a:gd name="connsiteX12" fmla="*/ 703770 w 1731840"/>
              <a:gd name="connsiteY12" fmla="*/ 37760 h 1736777"/>
              <a:gd name="connsiteX13" fmla="*/ 706453 w 1731840"/>
              <a:gd name="connsiteY13" fmla="*/ 40903 h 1736777"/>
              <a:gd name="connsiteX14" fmla="*/ 723028 w 1731840"/>
              <a:gd name="connsiteY14" fmla="*/ 50990 h 1736777"/>
              <a:gd name="connsiteX15" fmla="*/ 1654884 w 1731840"/>
              <a:gd name="connsiteY15" fmla="*/ 1104059 h 1736777"/>
              <a:gd name="connsiteX16" fmla="*/ 1717391 w 1731840"/>
              <a:gd name="connsiteY16" fmla="*/ 1238183 h 1736777"/>
              <a:gd name="connsiteX17" fmla="*/ 1713206 w 1731840"/>
              <a:gd name="connsiteY17" fmla="*/ 1231976 h 1736777"/>
              <a:gd name="connsiteX18" fmla="*/ 1694846 w 1731840"/>
              <a:gd name="connsiteY18" fmla="*/ 1219597 h 1736777"/>
              <a:gd name="connsiteX19" fmla="*/ 1694846 w 1731840"/>
              <a:gd name="connsiteY19" fmla="*/ 1219598 h 1736777"/>
              <a:gd name="connsiteX20" fmla="*/ 1713205 w 1731840"/>
              <a:gd name="connsiteY20" fmla="*/ 1231976 h 1736777"/>
              <a:gd name="connsiteX21" fmla="*/ 1717390 w 1731840"/>
              <a:gd name="connsiteY21" fmla="*/ 1238183 h 1736777"/>
              <a:gd name="connsiteX22" fmla="*/ 1729071 w 1731840"/>
              <a:gd name="connsiteY22" fmla="*/ 1263247 h 1736777"/>
              <a:gd name="connsiteX23" fmla="*/ 1731840 w 1731840"/>
              <a:gd name="connsiteY23" fmla="*/ 1276964 h 1736777"/>
              <a:gd name="connsiteX24" fmla="*/ 1713205 w 1731840"/>
              <a:gd name="connsiteY24" fmla="*/ 1321952 h 1736777"/>
              <a:gd name="connsiteX25" fmla="*/ 1694215 w 1731840"/>
              <a:gd name="connsiteY25" fmla="*/ 1334756 h 1736777"/>
              <a:gd name="connsiteX26" fmla="*/ 1690695 w 1731840"/>
              <a:gd name="connsiteY26" fmla="*/ 1336049 h 1736777"/>
              <a:gd name="connsiteX27" fmla="*/ 1668218 w 1731840"/>
              <a:gd name="connsiteY27" fmla="*/ 1340587 h 1736777"/>
              <a:gd name="connsiteX28" fmla="*/ 1690696 w 1731840"/>
              <a:gd name="connsiteY28" fmla="*/ 1336049 h 1736777"/>
              <a:gd name="connsiteX29" fmla="*/ 631186 w 1731840"/>
              <a:gd name="connsiteY29" fmla="*/ 1725172 h 1736777"/>
              <a:gd name="connsiteX30" fmla="*/ 603204 w 1731840"/>
              <a:gd name="connsiteY30" fmla="*/ 1735449 h 1736777"/>
              <a:gd name="connsiteX31" fmla="*/ 596624 w 1731840"/>
              <a:gd name="connsiteY31" fmla="*/ 1736777 h 1736777"/>
              <a:gd name="connsiteX32" fmla="*/ 551636 w 1731840"/>
              <a:gd name="connsiteY32" fmla="*/ 1718142 h 1736777"/>
              <a:gd name="connsiteX33" fmla="*/ 539742 w 1731840"/>
              <a:gd name="connsiteY33" fmla="*/ 1700501 h 1736777"/>
              <a:gd name="connsiteX34" fmla="*/ 537638 w 1731840"/>
              <a:gd name="connsiteY34" fmla="*/ 1696119 h 1736777"/>
              <a:gd name="connsiteX35" fmla="*/ 513285 w 1731840"/>
              <a:gd name="connsiteY35" fmla="*/ 1645408 h 1736777"/>
              <a:gd name="connsiteX36" fmla="*/ 164965 w 1731840"/>
              <a:gd name="connsiteY36" fmla="*/ 1211146 h 1736777"/>
              <a:gd name="connsiteX37" fmla="*/ 57318 w 1731840"/>
              <a:gd name="connsiteY37" fmla="*/ 1128366 h 1736777"/>
              <a:gd name="connsiteX38" fmla="*/ 48926 w 1731840"/>
              <a:gd name="connsiteY38" fmla="*/ 1123611 h 1736777"/>
              <a:gd name="connsiteX39" fmla="*/ 47984 w 1731840"/>
              <a:gd name="connsiteY39" fmla="*/ 1121189 h 1736777"/>
              <a:gd name="connsiteX40" fmla="*/ 39333 w 1731840"/>
              <a:gd name="connsiteY40" fmla="*/ 1114536 h 1736777"/>
              <a:gd name="connsiteX41" fmla="*/ 17328 w 1731840"/>
              <a:gd name="connsiteY41" fmla="*/ 1097614 h 1736777"/>
              <a:gd name="connsiteX42" fmla="*/ 15895 w 1731840"/>
              <a:gd name="connsiteY42" fmla="*/ 1096741 h 1736777"/>
              <a:gd name="connsiteX43" fmla="*/ 5000 w 1731840"/>
              <a:gd name="connsiteY43" fmla="*/ 1080582 h 1736777"/>
              <a:gd name="connsiteX44" fmla="*/ 0 w 1731840"/>
              <a:gd name="connsiteY44" fmla="*/ 1055817 h 1736777"/>
              <a:gd name="connsiteX45" fmla="*/ 4917 w 1731840"/>
              <a:gd name="connsiteY45" fmla="*/ 1031461 h 1736777"/>
              <a:gd name="connsiteX46" fmla="*/ 5926 w 1731840"/>
              <a:gd name="connsiteY46" fmla="*/ 1029679 h 1736777"/>
              <a:gd name="connsiteX47" fmla="*/ 565669 w 1731840"/>
              <a:gd name="connsiteY47" fmla="*/ 40336 h 1736777"/>
              <a:gd name="connsiteX48" fmla="*/ 565669 w 1731840"/>
              <a:gd name="connsiteY48" fmla="*/ 40333 h 1736777"/>
              <a:gd name="connsiteX49" fmla="*/ 565967 w 1731840"/>
              <a:gd name="connsiteY49" fmla="*/ 38858 h 1736777"/>
              <a:gd name="connsiteX50" fmla="*/ 569303 w 1731840"/>
              <a:gd name="connsiteY50" fmla="*/ 33910 h 1736777"/>
              <a:gd name="connsiteX51" fmla="*/ 579602 w 1731840"/>
              <a:gd name="connsiteY51" fmla="*/ 18635 h 1736777"/>
              <a:gd name="connsiteX52" fmla="*/ 624590 w 1731840"/>
              <a:gd name="connsiteY52" fmla="*/ 0 h 17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31840" h="1736777">
                <a:moveTo>
                  <a:pt x="646514" y="4426"/>
                </a:moveTo>
                <a:lnTo>
                  <a:pt x="649356" y="5000"/>
                </a:lnTo>
                <a:lnTo>
                  <a:pt x="666957" y="16867"/>
                </a:lnTo>
                <a:close/>
                <a:moveTo>
                  <a:pt x="624590" y="0"/>
                </a:moveTo>
                <a:lnTo>
                  <a:pt x="646513" y="4426"/>
                </a:lnTo>
                <a:lnTo>
                  <a:pt x="666956" y="16867"/>
                </a:lnTo>
                <a:lnTo>
                  <a:pt x="669578" y="18635"/>
                </a:lnTo>
                <a:lnTo>
                  <a:pt x="672337" y="22727"/>
                </a:lnTo>
                <a:lnTo>
                  <a:pt x="672339" y="22728"/>
                </a:lnTo>
                <a:lnTo>
                  <a:pt x="669579" y="18635"/>
                </a:lnTo>
                <a:lnTo>
                  <a:pt x="666957" y="16867"/>
                </a:lnTo>
                <a:lnTo>
                  <a:pt x="692182" y="32218"/>
                </a:lnTo>
                <a:lnTo>
                  <a:pt x="703770" y="37760"/>
                </a:lnTo>
                <a:lnTo>
                  <a:pt x="706453" y="40903"/>
                </a:lnTo>
                <a:lnTo>
                  <a:pt x="723028" y="50990"/>
                </a:lnTo>
                <a:cubicBezTo>
                  <a:pt x="1115601" y="316665"/>
                  <a:pt x="1437579" y="679068"/>
                  <a:pt x="1654884" y="1104059"/>
                </a:cubicBezTo>
                <a:lnTo>
                  <a:pt x="1717391" y="1238183"/>
                </a:lnTo>
                <a:lnTo>
                  <a:pt x="1713206" y="1231976"/>
                </a:lnTo>
                <a:lnTo>
                  <a:pt x="1694846" y="1219597"/>
                </a:lnTo>
                <a:lnTo>
                  <a:pt x="1694846" y="1219598"/>
                </a:lnTo>
                <a:lnTo>
                  <a:pt x="1713205" y="1231976"/>
                </a:lnTo>
                <a:lnTo>
                  <a:pt x="1717390" y="1238183"/>
                </a:lnTo>
                <a:lnTo>
                  <a:pt x="1729071" y="1263247"/>
                </a:lnTo>
                <a:lnTo>
                  <a:pt x="1731840" y="1276964"/>
                </a:lnTo>
                <a:cubicBezTo>
                  <a:pt x="1731840" y="1294533"/>
                  <a:pt x="1724719" y="1310439"/>
                  <a:pt x="1713205" y="1321952"/>
                </a:cubicBezTo>
                <a:lnTo>
                  <a:pt x="1694215" y="1334756"/>
                </a:lnTo>
                <a:lnTo>
                  <a:pt x="1690695" y="1336049"/>
                </a:lnTo>
                <a:lnTo>
                  <a:pt x="1668218" y="1340587"/>
                </a:lnTo>
                <a:lnTo>
                  <a:pt x="1690696" y="1336049"/>
                </a:lnTo>
                <a:lnTo>
                  <a:pt x="631186" y="1725172"/>
                </a:lnTo>
                <a:lnTo>
                  <a:pt x="603204" y="1735449"/>
                </a:lnTo>
                <a:lnTo>
                  <a:pt x="596624" y="1736777"/>
                </a:lnTo>
                <a:cubicBezTo>
                  <a:pt x="579055" y="1736777"/>
                  <a:pt x="563149" y="1729656"/>
                  <a:pt x="551636" y="1718142"/>
                </a:cubicBezTo>
                <a:lnTo>
                  <a:pt x="539742" y="1700501"/>
                </a:lnTo>
                <a:lnTo>
                  <a:pt x="537638" y="1696119"/>
                </a:lnTo>
                <a:lnTo>
                  <a:pt x="513285" y="1645408"/>
                </a:lnTo>
                <a:cubicBezTo>
                  <a:pt x="423867" y="1480289"/>
                  <a:pt x="305479" y="1333247"/>
                  <a:pt x="164965" y="1211146"/>
                </a:cubicBezTo>
                <a:lnTo>
                  <a:pt x="57318" y="1128366"/>
                </a:lnTo>
                <a:lnTo>
                  <a:pt x="48926" y="1123611"/>
                </a:lnTo>
                <a:lnTo>
                  <a:pt x="47984" y="1121189"/>
                </a:lnTo>
                <a:lnTo>
                  <a:pt x="39333" y="1114536"/>
                </a:lnTo>
                <a:lnTo>
                  <a:pt x="17328" y="1097614"/>
                </a:lnTo>
                <a:lnTo>
                  <a:pt x="15895" y="1096741"/>
                </a:lnTo>
                <a:lnTo>
                  <a:pt x="5000" y="1080582"/>
                </a:lnTo>
                <a:cubicBezTo>
                  <a:pt x="1780" y="1072970"/>
                  <a:pt x="0" y="1064602"/>
                  <a:pt x="0" y="1055817"/>
                </a:cubicBezTo>
                <a:lnTo>
                  <a:pt x="4917" y="1031461"/>
                </a:lnTo>
                <a:lnTo>
                  <a:pt x="5926" y="1029679"/>
                </a:lnTo>
                <a:lnTo>
                  <a:pt x="565669" y="40336"/>
                </a:lnTo>
                <a:lnTo>
                  <a:pt x="565669" y="40333"/>
                </a:lnTo>
                <a:lnTo>
                  <a:pt x="565967" y="38858"/>
                </a:lnTo>
                <a:lnTo>
                  <a:pt x="569303" y="33910"/>
                </a:lnTo>
                <a:lnTo>
                  <a:pt x="579602" y="18635"/>
                </a:lnTo>
                <a:cubicBezTo>
                  <a:pt x="591115" y="7121"/>
                  <a:pt x="607021" y="0"/>
                  <a:pt x="624590" y="0"/>
                </a:cubicBezTo>
                <a:close/>
              </a:path>
            </a:pathLst>
          </a:cu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3" name="圆: 空心 12"/>
          <p:cNvSpPr>
            <a:spLocks noChangeAspect="1"/>
          </p:cNvSpPr>
          <p:nvPr>
            <p:custDataLst>
              <p:tags r:id="rId9"/>
            </p:custDataLst>
          </p:nvPr>
        </p:nvSpPr>
        <p:spPr>
          <a:xfrm>
            <a:off x="808990" y="2285683"/>
            <a:ext cx="2556425" cy="2556424"/>
          </a:xfrm>
          <a:prstGeom prst="donut">
            <a:avLst>
              <a:gd name="adj" fmla="val 5306"/>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sz="2800" b="1">
                <a:solidFill>
                  <a:schemeClr val="tx1"/>
                </a:solidFill>
                <a:latin typeface="+mn-ea"/>
                <a:cs typeface="+mn-ea"/>
                <a:sym typeface="+mn-ea"/>
              </a:rPr>
              <a:t>单击此处添加标题</a:t>
            </a:r>
            <a:endParaRPr lang="zh-CN" altLang="en-US" sz="2800" b="1" dirty="0">
              <a:solidFill>
                <a:schemeClr val="tx1"/>
              </a:solidFill>
              <a:latin typeface="+mn-ea"/>
              <a:cs typeface="+mn-ea"/>
              <a:sym typeface="+mn-ea"/>
            </a:endParaRPr>
          </a:p>
        </p:txBody>
      </p:sp>
      <p:sp>
        <p:nvSpPr>
          <p:cNvPr id="192" name="任意多边形: 形状 191"/>
          <p:cNvSpPr/>
          <p:nvPr>
            <p:custDataLst>
              <p:tags r:id="rId10"/>
            </p:custDataLst>
          </p:nvPr>
        </p:nvSpPr>
        <p:spPr>
          <a:xfrm>
            <a:off x="3480435" y="1985328"/>
            <a:ext cx="380009" cy="379564"/>
          </a:xfrm>
          <a:custGeom>
            <a:avLst/>
            <a:gdLst>
              <a:gd name="connsiteX0" fmla="*/ 199303 w 258151"/>
              <a:gd name="connsiteY0" fmla="*/ 2610 h 324018"/>
              <a:gd name="connsiteX1" fmla="*/ 187136 w 258151"/>
              <a:gd name="connsiteY1" fmla="*/ 802 h 324018"/>
              <a:gd name="connsiteX2" fmla="*/ 6791 w 258151"/>
              <a:gd name="connsiteY2" fmla="*/ 70410 h 324018"/>
              <a:gd name="connsiteX3" fmla="*/ 223 w 258151"/>
              <a:gd name="connsiteY3" fmla="*/ 80021 h 324018"/>
              <a:gd name="connsiteX4" fmla="*/ 90 w 258151"/>
              <a:gd name="connsiteY4" fmla="*/ 317100 h 324018"/>
              <a:gd name="connsiteX5" fmla="*/ 7144 w 258151"/>
              <a:gd name="connsiteY5" fmla="*/ 324153 h 324018"/>
              <a:gd name="connsiteX6" fmla="*/ 251189 w 258151"/>
              <a:gd name="connsiteY6" fmla="*/ 324153 h 324018"/>
              <a:gd name="connsiteX7" fmla="*/ 258242 w 258151"/>
              <a:gd name="connsiteY7" fmla="*/ 317100 h 324018"/>
              <a:gd name="connsiteX8" fmla="*/ 258242 w 258151"/>
              <a:gd name="connsiteY8" fmla="*/ 55466 h 324018"/>
              <a:gd name="connsiteX9" fmla="*/ 252688 w 258151"/>
              <a:gd name="connsiteY9" fmla="*/ 44092 h 324018"/>
              <a:gd name="connsiteX10" fmla="*/ 199303 w 258151"/>
              <a:gd name="connsiteY10" fmla="*/ 2610 h 324018"/>
              <a:gd name="connsiteX11" fmla="*/ 160950 w 258151"/>
              <a:gd name="connsiteY11" fmla="*/ 213856 h 324018"/>
              <a:gd name="connsiteX12" fmla="*/ 154117 w 258151"/>
              <a:gd name="connsiteY12" fmla="*/ 222585 h 324018"/>
              <a:gd name="connsiteX13" fmla="*/ 52770 w 258151"/>
              <a:gd name="connsiteY13" fmla="*/ 247272 h 324018"/>
              <a:gd name="connsiteX14" fmla="*/ 45937 w 258151"/>
              <a:gd name="connsiteY14" fmla="*/ 241895 h 324018"/>
              <a:gd name="connsiteX15" fmla="*/ 45937 w 258151"/>
              <a:gd name="connsiteY15" fmla="*/ 231578 h 324018"/>
              <a:gd name="connsiteX16" fmla="*/ 52770 w 258151"/>
              <a:gd name="connsiteY16" fmla="*/ 222849 h 324018"/>
              <a:gd name="connsiteX17" fmla="*/ 154117 w 258151"/>
              <a:gd name="connsiteY17" fmla="*/ 198163 h 324018"/>
              <a:gd name="connsiteX18" fmla="*/ 160950 w 258151"/>
              <a:gd name="connsiteY18" fmla="*/ 203541 h 324018"/>
              <a:gd name="connsiteX19" fmla="*/ 160950 w 258151"/>
              <a:gd name="connsiteY19" fmla="*/ 213856 h 324018"/>
              <a:gd name="connsiteX20" fmla="*/ 160950 w 258151"/>
              <a:gd name="connsiteY20" fmla="*/ 165013 h 324018"/>
              <a:gd name="connsiteX21" fmla="*/ 154117 w 258151"/>
              <a:gd name="connsiteY21" fmla="*/ 173741 h 324018"/>
              <a:gd name="connsiteX22" fmla="*/ 52770 w 258151"/>
              <a:gd name="connsiteY22" fmla="*/ 198428 h 324018"/>
              <a:gd name="connsiteX23" fmla="*/ 45937 w 258151"/>
              <a:gd name="connsiteY23" fmla="*/ 193050 h 324018"/>
              <a:gd name="connsiteX24" fmla="*/ 45937 w 258151"/>
              <a:gd name="connsiteY24" fmla="*/ 182734 h 324018"/>
              <a:gd name="connsiteX25" fmla="*/ 52770 w 258151"/>
              <a:gd name="connsiteY25" fmla="*/ 174006 h 324018"/>
              <a:gd name="connsiteX26" fmla="*/ 154117 w 258151"/>
              <a:gd name="connsiteY26" fmla="*/ 149320 h 324018"/>
              <a:gd name="connsiteX27" fmla="*/ 160950 w 258151"/>
              <a:gd name="connsiteY27" fmla="*/ 154697 h 324018"/>
              <a:gd name="connsiteX28" fmla="*/ 160950 w 258151"/>
              <a:gd name="connsiteY28" fmla="*/ 165013 h 324018"/>
              <a:gd name="connsiteX29" fmla="*/ 160950 w 258151"/>
              <a:gd name="connsiteY29" fmla="*/ 116169 h 324018"/>
              <a:gd name="connsiteX30" fmla="*/ 154117 w 258151"/>
              <a:gd name="connsiteY30" fmla="*/ 124897 h 324018"/>
              <a:gd name="connsiteX31" fmla="*/ 52770 w 258151"/>
              <a:gd name="connsiteY31" fmla="*/ 149583 h 324018"/>
              <a:gd name="connsiteX32" fmla="*/ 45937 w 258151"/>
              <a:gd name="connsiteY32" fmla="*/ 144205 h 324018"/>
              <a:gd name="connsiteX33" fmla="*/ 45937 w 258151"/>
              <a:gd name="connsiteY33" fmla="*/ 133890 h 324018"/>
              <a:gd name="connsiteX34" fmla="*/ 52770 w 258151"/>
              <a:gd name="connsiteY34" fmla="*/ 125161 h 324018"/>
              <a:gd name="connsiteX35" fmla="*/ 154117 w 258151"/>
              <a:gd name="connsiteY35" fmla="*/ 100474 h 324018"/>
              <a:gd name="connsiteX36" fmla="*/ 160950 w 258151"/>
              <a:gd name="connsiteY36" fmla="*/ 105853 h 324018"/>
              <a:gd name="connsiteX37" fmla="*/ 160950 w 258151"/>
              <a:gd name="connsiteY37" fmla="*/ 116169 h 32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98" h="598">
                <a:moveTo>
                  <a:pt x="277" y="407"/>
                </a:moveTo>
                <a:cubicBezTo>
                  <a:pt x="277" y="407"/>
                  <a:pt x="276" y="407"/>
                  <a:pt x="275" y="407"/>
                </a:cubicBezTo>
                <a:lnTo>
                  <a:pt x="122" y="445"/>
                </a:lnTo>
                <a:cubicBezTo>
                  <a:pt x="116" y="446"/>
                  <a:pt x="112" y="452"/>
                  <a:pt x="112" y="458"/>
                </a:cubicBezTo>
                <a:lnTo>
                  <a:pt x="112" y="473"/>
                </a:lnTo>
                <a:cubicBezTo>
                  <a:pt x="112" y="479"/>
                  <a:pt x="116" y="483"/>
                  <a:pt x="122" y="482"/>
                </a:cubicBezTo>
                <a:lnTo>
                  <a:pt x="275" y="444"/>
                </a:lnTo>
                <a:cubicBezTo>
                  <a:pt x="281" y="443"/>
                  <a:pt x="286" y="437"/>
                  <a:pt x="286" y="431"/>
                </a:cubicBezTo>
                <a:lnTo>
                  <a:pt x="286" y="415"/>
                </a:lnTo>
                <a:lnTo>
                  <a:pt x="285" y="412"/>
                </a:lnTo>
                <a:lnTo>
                  <a:pt x="285" y="412"/>
                </a:lnTo>
                <a:lnTo>
                  <a:pt x="284" y="411"/>
                </a:lnTo>
                <a:lnTo>
                  <a:pt x="283" y="409"/>
                </a:lnTo>
                <a:lnTo>
                  <a:pt x="281" y="408"/>
                </a:lnTo>
                <a:lnTo>
                  <a:pt x="280" y="408"/>
                </a:lnTo>
                <a:lnTo>
                  <a:pt x="277" y="407"/>
                </a:lnTo>
                <a:close/>
                <a:moveTo>
                  <a:pt x="277" y="333"/>
                </a:moveTo>
                <a:cubicBezTo>
                  <a:pt x="277" y="333"/>
                  <a:pt x="276" y="333"/>
                  <a:pt x="275" y="334"/>
                </a:cubicBezTo>
                <a:lnTo>
                  <a:pt x="122" y="371"/>
                </a:lnTo>
                <a:cubicBezTo>
                  <a:pt x="116" y="372"/>
                  <a:pt x="112" y="378"/>
                  <a:pt x="112" y="384"/>
                </a:cubicBezTo>
                <a:lnTo>
                  <a:pt x="112" y="400"/>
                </a:lnTo>
                <a:cubicBezTo>
                  <a:pt x="112" y="405"/>
                  <a:pt x="116" y="409"/>
                  <a:pt x="122" y="408"/>
                </a:cubicBezTo>
                <a:lnTo>
                  <a:pt x="275" y="370"/>
                </a:lnTo>
                <a:cubicBezTo>
                  <a:pt x="281" y="369"/>
                  <a:pt x="286" y="363"/>
                  <a:pt x="286" y="357"/>
                </a:cubicBezTo>
                <a:lnTo>
                  <a:pt x="286" y="342"/>
                </a:lnTo>
                <a:lnTo>
                  <a:pt x="285" y="338"/>
                </a:lnTo>
                <a:lnTo>
                  <a:pt x="285" y="338"/>
                </a:lnTo>
                <a:lnTo>
                  <a:pt x="284" y="337"/>
                </a:lnTo>
                <a:lnTo>
                  <a:pt x="283" y="335"/>
                </a:lnTo>
                <a:lnTo>
                  <a:pt x="281" y="334"/>
                </a:lnTo>
                <a:lnTo>
                  <a:pt x="280" y="334"/>
                </a:lnTo>
                <a:lnTo>
                  <a:pt x="277" y="333"/>
                </a:lnTo>
                <a:close/>
                <a:moveTo>
                  <a:pt x="277" y="259"/>
                </a:moveTo>
                <a:cubicBezTo>
                  <a:pt x="277" y="259"/>
                  <a:pt x="276" y="260"/>
                  <a:pt x="275" y="260"/>
                </a:cubicBezTo>
                <a:lnTo>
                  <a:pt x="122" y="297"/>
                </a:lnTo>
                <a:cubicBezTo>
                  <a:pt x="116" y="298"/>
                  <a:pt x="112" y="304"/>
                  <a:pt x="112" y="310"/>
                </a:cubicBezTo>
                <a:lnTo>
                  <a:pt x="112" y="326"/>
                </a:lnTo>
                <a:cubicBezTo>
                  <a:pt x="112" y="332"/>
                  <a:pt x="116" y="335"/>
                  <a:pt x="122" y="334"/>
                </a:cubicBezTo>
                <a:lnTo>
                  <a:pt x="275" y="297"/>
                </a:lnTo>
                <a:cubicBezTo>
                  <a:pt x="281" y="295"/>
                  <a:pt x="286" y="289"/>
                  <a:pt x="286" y="283"/>
                </a:cubicBezTo>
                <a:lnTo>
                  <a:pt x="286" y="268"/>
                </a:lnTo>
                <a:lnTo>
                  <a:pt x="285" y="265"/>
                </a:lnTo>
                <a:lnTo>
                  <a:pt x="285" y="264"/>
                </a:lnTo>
                <a:lnTo>
                  <a:pt x="284" y="263"/>
                </a:lnTo>
                <a:lnTo>
                  <a:pt x="283" y="261"/>
                </a:lnTo>
                <a:lnTo>
                  <a:pt x="281" y="260"/>
                </a:lnTo>
                <a:lnTo>
                  <a:pt x="280" y="260"/>
                </a:lnTo>
                <a:lnTo>
                  <a:pt x="277" y="259"/>
                </a:lnTo>
                <a:close/>
                <a:moveTo>
                  <a:pt x="330" y="108"/>
                </a:moveTo>
                <a:lnTo>
                  <a:pt x="330" y="108"/>
                </a:lnTo>
                <a:lnTo>
                  <a:pt x="330" y="108"/>
                </a:lnTo>
                <a:cubicBezTo>
                  <a:pt x="331" y="108"/>
                  <a:pt x="332" y="108"/>
                  <a:pt x="333" y="108"/>
                </a:cubicBezTo>
                <a:lnTo>
                  <a:pt x="334" y="108"/>
                </a:lnTo>
                <a:lnTo>
                  <a:pt x="335" y="108"/>
                </a:lnTo>
                <a:lnTo>
                  <a:pt x="335" y="109"/>
                </a:lnTo>
                <a:lnTo>
                  <a:pt x="337" y="109"/>
                </a:lnTo>
                <a:lnTo>
                  <a:pt x="339" y="109"/>
                </a:lnTo>
                <a:lnTo>
                  <a:pt x="339" y="110"/>
                </a:lnTo>
                <a:lnTo>
                  <a:pt x="340" y="110"/>
                </a:lnTo>
                <a:lnTo>
                  <a:pt x="341" y="110"/>
                </a:lnTo>
                <a:cubicBezTo>
                  <a:pt x="342" y="111"/>
                  <a:pt x="343" y="111"/>
                  <a:pt x="344" y="112"/>
                </a:cubicBezTo>
                <a:lnTo>
                  <a:pt x="424" y="175"/>
                </a:lnTo>
                <a:cubicBezTo>
                  <a:pt x="429" y="178"/>
                  <a:pt x="433" y="186"/>
                  <a:pt x="433" y="192"/>
                </a:cubicBezTo>
                <a:lnTo>
                  <a:pt x="433" y="587"/>
                </a:lnTo>
                <a:cubicBezTo>
                  <a:pt x="433" y="593"/>
                  <a:pt x="428" y="598"/>
                  <a:pt x="422" y="598"/>
                </a:cubicBezTo>
                <a:lnTo>
                  <a:pt x="53" y="598"/>
                </a:lnTo>
                <a:lnTo>
                  <a:pt x="53" y="598"/>
                </a:lnTo>
                <a:lnTo>
                  <a:pt x="21" y="598"/>
                </a:lnTo>
                <a:cubicBezTo>
                  <a:pt x="10" y="598"/>
                  <a:pt x="0" y="588"/>
                  <a:pt x="0" y="576"/>
                </a:cubicBezTo>
                <a:cubicBezTo>
                  <a:pt x="0" y="565"/>
                  <a:pt x="10" y="555"/>
                  <a:pt x="21" y="555"/>
                </a:cubicBezTo>
                <a:lnTo>
                  <a:pt x="42" y="555"/>
                </a:lnTo>
                <a:lnTo>
                  <a:pt x="43" y="229"/>
                </a:lnTo>
                <a:cubicBezTo>
                  <a:pt x="43" y="223"/>
                  <a:pt x="47" y="216"/>
                  <a:pt x="53" y="214"/>
                </a:cubicBezTo>
                <a:lnTo>
                  <a:pt x="325" y="109"/>
                </a:lnTo>
                <a:cubicBezTo>
                  <a:pt x="326" y="109"/>
                  <a:pt x="328" y="108"/>
                  <a:pt x="330" y="108"/>
                </a:cubicBezTo>
                <a:close/>
                <a:moveTo>
                  <a:pt x="413" y="0"/>
                </a:moveTo>
                <a:cubicBezTo>
                  <a:pt x="418" y="0"/>
                  <a:pt x="424" y="1"/>
                  <a:pt x="427" y="4"/>
                </a:cubicBezTo>
                <a:lnTo>
                  <a:pt x="509" y="64"/>
                </a:lnTo>
                <a:cubicBezTo>
                  <a:pt x="514" y="67"/>
                  <a:pt x="518" y="74"/>
                  <a:pt x="518" y="80"/>
                </a:cubicBezTo>
                <a:lnTo>
                  <a:pt x="518" y="546"/>
                </a:lnTo>
                <a:cubicBezTo>
                  <a:pt x="518" y="552"/>
                  <a:pt x="523" y="556"/>
                  <a:pt x="528" y="556"/>
                </a:cubicBezTo>
                <a:lnTo>
                  <a:pt x="568" y="556"/>
                </a:lnTo>
                <a:cubicBezTo>
                  <a:pt x="569" y="556"/>
                  <a:pt x="570" y="556"/>
                  <a:pt x="572" y="557"/>
                </a:cubicBezTo>
                <a:cubicBezTo>
                  <a:pt x="573" y="556"/>
                  <a:pt x="575" y="556"/>
                  <a:pt x="577" y="556"/>
                </a:cubicBezTo>
                <a:cubicBezTo>
                  <a:pt x="589" y="556"/>
                  <a:pt x="598" y="566"/>
                  <a:pt x="598" y="577"/>
                </a:cubicBezTo>
                <a:cubicBezTo>
                  <a:pt x="598" y="588"/>
                  <a:pt x="589" y="598"/>
                  <a:pt x="577" y="598"/>
                </a:cubicBezTo>
                <a:cubicBezTo>
                  <a:pt x="575" y="598"/>
                  <a:pt x="573" y="597"/>
                  <a:pt x="571" y="597"/>
                </a:cubicBezTo>
                <a:cubicBezTo>
                  <a:pt x="570" y="597"/>
                  <a:pt x="569" y="598"/>
                  <a:pt x="568" y="598"/>
                </a:cubicBezTo>
                <a:lnTo>
                  <a:pt x="486" y="598"/>
                </a:lnTo>
                <a:cubicBezTo>
                  <a:pt x="480" y="598"/>
                  <a:pt x="475" y="593"/>
                  <a:pt x="475" y="587"/>
                </a:cubicBezTo>
                <a:lnTo>
                  <a:pt x="475" y="101"/>
                </a:lnTo>
                <a:cubicBezTo>
                  <a:pt x="475" y="95"/>
                  <a:pt x="471" y="88"/>
                  <a:pt x="467" y="84"/>
                </a:cubicBezTo>
                <a:lnTo>
                  <a:pt x="420" y="50"/>
                </a:lnTo>
                <a:cubicBezTo>
                  <a:pt x="415" y="47"/>
                  <a:pt x="407" y="45"/>
                  <a:pt x="401" y="47"/>
                </a:cubicBezTo>
                <a:lnTo>
                  <a:pt x="201" y="98"/>
                </a:lnTo>
                <a:cubicBezTo>
                  <a:pt x="196" y="100"/>
                  <a:pt x="192" y="105"/>
                  <a:pt x="191" y="110"/>
                </a:cubicBezTo>
                <a:lnTo>
                  <a:pt x="191" y="131"/>
                </a:lnTo>
                <a:cubicBezTo>
                  <a:pt x="191" y="143"/>
                  <a:pt x="182" y="152"/>
                  <a:pt x="170" y="152"/>
                </a:cubicBezTo>
                <a:cubicBezTo>
                  <a:pt x="158" y="152"/>
                  <a:pt x="149" y="143"/>
                  <a:pt x="149" y="131"/>
                </a:cubicBezTo>
                <a:lnTo>
                  <a:pt x="148" y="131"/>
                </a:lnTo>
                <a:lnTo>
                  <a:pt x="148" y="82"/>
                </a:lnTo>
                <a:cubicBezTo>
                  <a:pt x="148" y="76"/>
                  <a:pt x="153" y="70"/>
                  <a:pt x="159" y="68"/>
                </a:cubicBezTo>
                <a:lnTo>
                  <a:pt x="409" y="1"/>
                </a:lnTo>
                <a:cubicBezTo>
                  <a:pt x="410" y="0"/>
                  <a:pt x="412" y="0"/>
                  <a:pt x="413" y="0"/>
                </a:cubicBezTo>
                <a:close/>
              </a:path>
            </a:pathLst>
          </a:custGeom>
          <a:solidFill>
            <a:srgbClr val="FFFFFF"/>
          </a:solidFill>
          <a:ln w="13907" cap="flat">
            <a:noFill/>
            <a:prstDash val="solid"/>
            <a:miter/>
          </a:ln>
        </p:spPr>
        <p:txBody>
          <a:bodyPr wrap="square" rtlCol="0" anchor="ctr">
            <a:noAutofit/>
          </a:bodyPr>
          <a:p>
            <a:endParaRPr lang="zh-CN" altLang="en-US"/>
          </a:p>
        </p:txBody>
      </p:sp>
      <p:sp>
        <p:nvSpPr>
          <p:cNvPr id="195" name="图片 72" descr="343439383331313b343532303031393bd2b5bca8b9dcc0ed"/>
          <p:cNvSpPr/>
          <p:nvPr>
            <p:custDataLst>
              <p:tags r:id="rId11"/>
            </p:custDataLst>
          </p:nvPr>
        </p:nvSpPr>
        <p:spPr>
          <a:xfrm>
            <a:off x="4005580" y="3401378"/>
            <a:ext cx="345462" cy="320706"/>
          </a:xfrm>
          <a:custGeom>
            <a:avLst/>
            <a:gdLst>
              <a:gd name="connsiteX0" fmla="*/ 317870 w 359999"/>
              <a:gd name="connsiteY0" fmla="*/ 115 h 334202"/>
              <a:gd name="connsiteX1" fmla="*/ 41440 w 359999"/>
              <a:gd name="connsiteY1" fmla="*/ 115 h 334202"/>
              <a:gd name="connsiteX2" fmla="*/ 114 w 359999"/>
              <a:gd name="connsiteY2" fmla="*/ 41775 h 334202"/>
              <a:gd name="connsiteX3" fmla="*/ 114 w 359999"/>
              <a:gd name="connsiteY3" fmla="*/ 221374 h 334202"/>
              <a:gd name="connsiteX4" fmla="*/ 41440 w 359999"/>
              <a:gd name="connsiteY4" fmla="*/ 263033 h 334202"/>
              <a:gd name="connsiteX5" fmla="*/ 145217 w 359999"/>
              <a:gd name="connsiteY5" fmla="*/ 263033 h 334202"/>
              <a:gd name="connsiteX6" fmla="*/ 145217 w 359999"/>
              <a:gd name="connsiteY6" fmla="*/ 313950 h 334202"/>
              <a:gd name="connsiteX7" fmla="*/ 88277 w 359999"/>
              <a:gd name="connsiteY7" fmla="*/ 313950 h 334202"/>
              <a:gd name="connsiteX8" fmla="*/ 78175 w 359999"/>
              <a:gd name="connsiteY8" fmla="*/ 324133 h 334202"/>
              <a:gd name="connsiteX9" fmla="*/ 88277 w 359999"/>
              <a:gd name="connsiteY9" fmla="*/ 334317 h 334202"/>
              <a:gd name="connsiteX10" fmla="*/ 263686 w 359999"/>
              <a:gd name="connsiteY10" fmla="*/ 334317 h 334202"/>
              <a:gd name="connsiteX11" fmla="*/ 273788 w 359999"/>
              <a:gd name="connsiteY11" fmla="*/ 324133 h 334202"/>
              <a:gd name="connsiteX12" fmla="*/ 263686 w 359999"/>
              <a:gd name="connsiteY12" fmla="*/ 313950 h 334202"/>
              <a:gd name="connsiteX13" fmla="*/ 207666 w 359999"/>
              <a:gd name="connsiteY13" fmla="*/ 313950 h 334202"/>
              <a:gd name="connsiteX14" fmla="*/ 207666 w 359999"/>
              <a:gd name="connsiteY14" fmla="*/ 263033 h 334202"/>
              <a:gd name="connsiteX15" fmla="*/ 318787 w 359999"/>
              <a:gd name="connsiteY15" fmla="*/ 263033 h 334202"/>
              <a:gd name="connsiteX16" fmla="*/ 360114 w 359999"/>
              <a:gd name="connsiteY16" fmla="*/ 221374 h 334202"/>
              <a:gd name="connsiteX17" fmla="*/ 360114 w 359999"/>
              <a:gd name="connsiteY17" fmla="*/ 41775 h 334202"/>
              <a:gd name="connsiteX18" fmla="*/ 317870 w 359999"/>
              <a:gd name="connsiteY18" fmla="*/ 115 h 334202"/>
              <a:gd name="connsiteX19" fmla="*/ 299501 w 359999"/>
              <a:gd name="connsiteY19" fmla="*/ 62141 h 334202"/>
              <a:gd name="connsiteX20" fmla="*/ 299501 w 359999"/>
              <a:gd name="connsiteY20" fmla="*/ 62141 h 334202"/>
              <a:gd name="connsiteX21" fmla="*/ 299501 w 359999"/>
              <a:gd name="connsiteY21" fmla="*/ 63067 h 334202"/>
              <a:gd name="connsiteX22" fmla="*/ 196645 w 359999"/>
              <a:gd name="connsiteY22" fmla="*/ 201007 h 334202"/>
              <a:gd name="connsiteX23" fmla="*/ 193890 w 359999"/>
              <a:gd name="connsiteY23" fmla="*/ 199155 h 334202"/>
              <a:gd name="connsiteX24" fmla="*/ 113073 w 359999"/>
              <a:gd name="connsiteY24" fmla="*/ 139906 h 334202"/>
              <a:gd name="connsiteX25" fmla="*/ 84604 w 359999"/>
              <a:gd name="connsiteY25" fmla="*/ 176937 h 334202"/>
              <a:gd name="connsiteX26" fmla="*/ 71747 w 359999"/>
              <a:gd name="connsiteY26" fmla="*/ 181565 h 334202"/>
              <a:gd name="connsiteX27" fmla="*/ 65318 w 359999"/>
              <a:gd name="connsiteY27" fmla="*/ 167679 h 334202"/>
              <a:gd name="connsiteX28" fmla="*/ 66236 w 359999"/>
              <a:gd name="connsiteY28" fmla="*/ 165827 h 334202"/>
              <a:gd name="connsiteX29" fmla="*/ 104808 w 359999"/>
              <a:gd name="connsiteY29" fmla="*/ 114910 h 334202"/>
              <a:gd name="connsiteX30" fmla="*/ 108482 w 359999"/>
              <a:gd name="connsiteY30" fmla="*/ 110281 h 334202"/>
              <a:gd name="connsiteX31" fmla="*/ 192053 w 359999"/>
              <a:gd name="connsiteY31" fmla="*/ 172308 h 334202"/>
              <a:gd name="connsiteX32" fmla="*/ 282972 w 359999"/>
              <a:gd name="connsiteY32" fmla="*/ 51032 h 334202"/>
              <a:gd name="connsiteX33" fmla="*/ 293991 w 359999"/>
              <a:gd name="connsiteY33" fmla="*/ 49180 h 334202"/>
              <a:gd name="connsiteX34" fmla="*/ 299501 w 359999"/>
              <a:gd name="connsiteY34" fmla="*/ 62141 h 334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9999" h="334202">
                <a:moveTo>
                  <a:pt x="317870" y="115"/>
                </a:moveTo>
                <a:lnTo>
                  <a:pt x="41440" y="115"/>
                </a:lnTo>
                <a:cubicBezTo>
                  <a:pt x="18481" y="115"/>
                  <a:pt x="114" y="18630"/>
                  <a:pt x="114" y="41775"/>
                </a:cubicBezTo>
                <a:lnTo>
                  <a:pt x="114" y="221374"/>
                </a:lnTo>
                <a:cubicBezTo>
                  <a:pt x="114" y="244518"/>
                  <a:pt x="18481" y="263033"/>
                  <a:pt x="41440" y="263033"/>
                </a:cubicBezTo>
                <a:lnTo>
                  <a:pt x="145217" y="263033"/>
                </a:lnTo>
                <a:lnTo>
                  <a:pt x="145217" y="313950"/>
                </a:lnTo>
                <a:lnTo>
                  <a:pt x="88277" y="313950"/>
                </a:lnTo>
                <a:cubicBezTo>
                  <a:pt x="82767" y="313950"/>
                  <a:pt x="78175" y="318579"/>
                  <a:pt x="78175" y="324133"/>
                </a:cubicBezTo>
                <a:cubicBezTo>
                  <a:pt x="78175" y="329689"/>
                  <a:pt x="82767" y="334317"/>
                  <a:pt x="88277" y="334317"/>
                </a:cubicBezTo>
                <a:lnTo>
                  <a:pt x="263686" y="334317"/>
                </a:lnTo>
                <a:cubicBezTo>
                  <a:pt x="269196" y="334317"/>
                  <a:pt x="273788" y="329689"/>
                  <a:pt x="273788" y="324133"/>
                </a:cubicBezTo>
                <a:cubicBezTo>
                  <a:pt x="273788" y="318579"/>
                  <a:pt x="269196" y="313950"/>
                  <a:pt x="263686" y="313950"/>
                </a:cubicBezTo>
                <a:lnTo>
                  <a:pt x="207666" y="313950"/>
                </a:lnTo>
                <a:lnTo>
                  <a:pt x="207666" y="263033"/>
                </a:lnTo>
                <a:lnTo>
                  <a:pt x="318787" y="263033"/>
                </a:lnTo>
                <a:cubicBezTo>
                  <a:pt x="341747" y="263033"/>
                  <a:pt x="360114" y="244518"/>
                  <a:pt x="360114" y="221374"/>
                </a:cubicBezTo>
                <a:lnTo>
                  <a:pt x="360114" y="41775"/>
                </a:lnTo>
                <a:cubicBezTo>
                  <a:pt x="359195" y="19556"/>
                  <a:pt x="340828" y="115"/>
                  <a:pt x="317870" y="115"/>
                </a:cubicBezTo>
                <a:moveTo>
                  <a:pt x="299501" y="62141"/>
                </a:moveTo>
                <a:cubicBezTo>
                  <a:pt x="299501" y="62141"/>
                  <a:pt x="299501" y="63067"/>
                  <a:pt x="299501" y="62141"/>
                </a:cubicBezTo>
                <a:lnTo>
                  <a:pt x="299501" y="63067"/>
                </a:lnTo>
                <a:lnTo>
                  <a:pt x="196645" y="201007"/>
                </a:lnTo>
                <a:lnTo>
                  <a:pt x="193890" y="199155"/>
                </a:lnTo>
                <a:lnTo>
                  <a:pt x="113073" y="139906"/>
                </a:lnTo>
                <a:lnTo>
                  <a:pt x="84604" y="176937"/>
                </a:lnTo>
                <a:cubicBezTo>
                  <a:pt x="81849" y="181565"/>
                  <a:pt x="76339" y="183417"/>
                  <a:pt x="71747" y="181565"/>
                </a:cubicBezTo>
                <a:cubicBezTo>
                  <a:pt x="66236" y="179714"/>
                  <a:pt x="63481" y="173233"/>
                  <a:pt x="65318" y="167679"/>
                </a:cubicBezTo>
                <a:cubicBezTo>
                  <a:pt x="65318" y="166754"/>
                  <a:pt x="65318" y="166754"/>
                  <a:pt x="66236" y="165827"/>
                </a:cubicBezTo>
                <a:lnTo>
                  <a:pt x="104808" y="114910"/>
                </a:lnTo>
                <a:lnTo>
                  <a:pt x="108482" y="110281"/>
                </a:lnTo>
                <a:lnTo>
                  <a:pt x="192053" y="172308"/>
                </a:lnTo>
                <a:lnTo>
                  <a:pt x="282972" y="51032"/>
                </a:lnTo>
                <a:cubicBezTo>
                  <a:pt x="285727" y="48255"/>
                  <a:pt x="290318" y="47329"/>
                  <a:pt x="293991" y="49180"/>
                </a:cubicBezTo>
                <a:cubicBezTo>
                  <a:pt x="299501" y="51032"/>
                  <a:pt x="302256" y="56587"/>
                  <a:pt x="299501" y="62141"/>
                </a:cubicBezTo>
              </a:path>
            </a:pathLst>
          </a:custGeom>
          <a:solidFill>
            <a:srgbClr val="FFFFFF"/>
          </a:solidFill>
          <a:ln w="12601" cap="flat">
            <a:noFill/>
            <a:prstDash val="solid"/>
            <a:miter/>
          </a:ln>
        </p:spPr>
        <p:txBody>
          <a:bodyPr rtlCol="0" anchor="ctr"/>
          <a:p>
            <a:endParaRPr lang="zh-CN" altLang="en-US"/>
          </a:p>
        </p:txBody>
      </p:sp>
      <p:sp>
        <p:nvSpPr>
          <p:cNvPr id="196" name="图片 140" descr="343439383331313b343532303032343bb7a2b2bcb9dcc0ed"/>
          <p:cNvSpPr/>
          <p:nvPr>
            <p:custDataLst>
              <p:tags r:id="rId12"/>
            </p:custDataLst>
          </p:nvPr>
        </p:nvSpPr>
        <p:spPr>
          <a:xfrm>
            <a:off x="3462655" y="4788853"/>
            <a:ext cx="414554" cy="281305"/>
          </a:xfrm>
          <a:custGeom>
            <a:avLst/>
            <a:gdLst>
              <a:gd name="connsiteX0" fmla="*/ 364418 w 431999"/>
              <a:gd name="connsiteY0" fmla="*/ 128990 h 293142"/>
              <a:gd name="connsiteX1" fmla="*/ 271433 w 431999"/>
              <a:gd name="connsiteY1" fmla="*/ 822 h 293142"/>
              <a:gd name="connsiteX2" fmla="*/ 158294 w 431999"/>
              <a:gd name="connsiteY2" fmla="*/ 75555 h 293142"/>
              <a:gd name="connsiteX3" fmla="*/ 96808 w 431999"/>
              <a:gd name="connsiteY3" fmla="*/ 70853 h 293142"/>
              <a:gd name="connsiteX4" fmla="*/ 70625 w 431999"/>
              <a:gd name="connsiteY4" fmla="*/ 128745 h 293142"/>
              <a:gd name="connsiteX5" fmla="*/ 114 w 431999"/>
              <a:gd name="connsiteY5" fmla="*/ 217722 h 293142"/>
              <a:gd name="connsiteX6" fmla="*/ 76653 w 431999"/>
              <a:gd name="connsiteY6" fmla="*/ 293261 h 293142"/>
              <a:gd name="connsiteX7" fmla="*/ 194678 w 431999"/>
              <a:gd name="connsiteY7" fmla="*/ 293261 h 293142"/>
              <a:gd name="connsiteX8" fmla="*/ 194678 w 431999"/>
              <a:gd name="connsiteY8" fmla="*/ 215091 h 293142"/>
              <a:gd name="connsiteX9" fmla="*/ 157583 w 431999"/>
              <a:gd name="connsiteY9" fmla="*/ 215091 h 293142"/>
              <a:gd name="connsiteX10" fmla="*/ 219964 w 431999"/>
              <a:gd name="connsiteY10" fmla="*/ 145024 h 293142"/>
              <a:gd name="connsiteX11" fmla="*/ 282346 w 431999"/>
              <a:gd name="connsiteY11" fmla="*/ 215091 h 293142"/>
              <a:gd name="connsiteX12" fmla="*/ 245249 w 431999"/>
              <a:gd name="connsiteY12" fmla="*/ 215091 h 293142"/>
              <a:gd name="connsiteX13" fmla="*/ 245249 w 431999"/>
              <a:gd name="connsiteY13" fmla="*/ 293261 h 293142"/>
              <a:gd name="connsiteX14" fmla="*/ 352362 w 431999"/>
              <a:gd name="connsiteY14" fmla="*/ 293261 h 293142"/>
              <a:gd name="connsiteX15" fmla="*/ 431900 w 431999"/>
              <a:gd name="connsiteY15" fmla="*/ 222177 h 293142"/>
              <a:gd name="connsiteX16" fmla="*/ 364418 w 431999"/>
              <a:gd name="connsiteY16" fmla="*/ 128990 h 2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999" h="293142">
                <a:moveTo>
                  <a:pt x="364418" y="128990"/>
                </a:moveTo>
                <a:cubicBezTo>
                  <a:pt x="364418" y="128990"/>
                  <a:pt x="372548" y="13979"/>
                  <a:pt x="271433" y="822"/>
                </a:cubicBezTo>
                <a:cubicBezTo>
                  <a:pt x="184692" y="-8370"/>
                  <a:pt x="158294" y="75555"/>
                  <a:pt x="158294" y="75555"/>
                </a:cubicBezTo>
                <a:cubicBezTo>
                  <a:pt x="158294" y="75555"/>
                  <a:pt x="132049" y="49240"/>
                  <a:pt x="96808" y="70853"/>
                </a:cubicBezTo>
                <a:cubicBezTo>
                  <a:pt x="65030" y="91098"/>
                  <a:pt x="70625" y="128745"/>
                  <a:pt x="70625" y="128745"/>
                </a:cubicBezTo>
                <a:cubicBezTo>
                  <a:pt x="70625" y="128745"/>
                  <a:pt x="114" y="142709"/>
                  <a:pt x="114" y="217722"/>
                </a:cubicBezTo>
                <a:cubicBezTo>
                  <a:pt x="1752" y="292455"/>
                  <a:pt x="76653" y="293261"/>
                  <a:pt x="76653" y="293261"/>
                </a:cubicBezTo>
                <a:lnTo>
                  <a:pt x="194678" y="293261"/>
                </a:lnTo>
                <a:lnTo>
                  <a:pt x="194678" y="215091"/>
                </a:lnTo>
                <a:lnTo>
                  <a:pt x="157583" y="215091"/>
                </a:lnTo>
                <a:lnTo>
                  <a:pt x="219964" y="145024"/>
                </a:lnTo>
                <a:lnTo>
                  <a:pt x="282346" y="215091"/>
                </a:lnTo>
                <a:lnTo>
                  <a:pt x="245249" y="215091"/>
                </a:lnTo>
                <a:lnTo>
                  <a:pt x="245249" y="293261"/>
                </a:lnTo>
                <a:lnTo>
                  <a:pt x="352362" y="293261"/>
                </a:lnTo>
                <a:cubicBezTo>
                  <a:pt x="352362" y="293261"/>
                  <a:pt x="422163" y="293261"/>
                  <a:pt x="431900" y="222177"/>
                </a:cubicBezTo>
                <a:cubicBezTo>
                  <a:pt x="436536" y="144288"/>
                  <a:pt x="364418" y="128990"/>
                  <a:pt x="364418" y="128990"/>
                </a:cubicBezTo>
                <a:close/>
              </a:path>
            </a:pathLst>
          </a:custGeom>
          <a:solidFill>
            <a:srgbClr val="FFFFFF"/>
          </a:solidFill>
          <a:ln w="15305" cap="flat">
            <a:noFill/>
            <a:prstDash val="solid"/>
            <a:miter/>
          </a:ln>
        </p:spPr>
        <p:txBody>
          <a:bodyPr rtlCol="0" anchor="ctr"/>
          <a:p>
            <a:endParaRPr lang="zh-CN" altLang="en-US"/>
          </a:p>
        </p:txBody>
      </p:sp>
      <p:sp>
        <p:nvSpPr>
          <p:cNvPr id="7" name="任意多边形: 形状 5"/>
          <p:cNvSpPr/>
          <p:nvPr>
            <p:custDataLst>
              <p:tags r:id="rId13"/>
            </p:custDataLst>
          </p:nvPr>
        </p:nvSpPr>
        <p:spPr>
          <a:xfrm flipV="1">
            <a:off x="4206240" y="5230178"/>
            <a:ext cx="1104900" cy="161925"/>
          </a:xfrm>
          <a:custGeom>
            <a:avLst/>
            <a:gdLst>
              <a:gd name="connsiteX0" fmla="*/ 0 w 1104900"/>
              <a:gd name="connsiteY0" fmla="*/ 161925 h 161925"/>
              <a:gd name="connsiteX1" fmla="*/ 123825 w 1104900"/>
              <a:gd name="connsiteY1" fmla="*/ 0 h 161925"/>
              <a:gd name="connsiteX2" fmla="*/ 1104900 w 1104900"/>
              <a:gd name="connsiteY2" fmla="*/ 0 h 161925"/>
            </a:gdLst>
            <a:ahLst/>
            <a:cxnLst>
              <a:cxn ang="0">
                <a:pos x="connsiteX0" y="connsiteY0"/>
              </a:cxn>
              <a:cxn ang="0">
                <a:pos x="connsiteX1" y="connsiteY1"/>
              </a:cxn>
              <a:cxn ang="0">
                <a:pos x="connsiteX2" y="connsiteY2"/>
              </a:cxn>
            </a:cxnLst>
            <a:rect l="l" t="t" r="r" b="b"/>
            <a:pathLst>
              <a:path w="1104900" h="161925">
                <a:moveTo>
                  <a:pt x="0" y="161925"/>
                </a:moveTo>
                <a:lnTo>
                  <a:pt x="123825" y="0"/>
                </a:lnTo>
                <a:lnTo>
                  <a:pt x="1104900" y="0"/>
                </a:ln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任意多边形: 形状 15"/>
          <p:cNvSpPr/>
          <p:nvPr>
            <p:custDataLst>
              <p:tags r:id="rId14"/>
            </p:custDataLst>
          </p:nvPr>
        </p:nvSpPr>
        <p:spPr>
          <a:xfrm>
            <a:off x="101600" y="862013"/>
            <a:ext cx="3182002" cy="5404499"/>
          </a:xfrm>
          <a:custGeom>
            <a:avLst/>
            <a:gdLst>
              <a:gd name="connsiteX0" fmla="*/ 1978927 w 3182002"/>
              <a:gd name="connsiteY0" fmla="*/ 0 h 5404499"/>
              <a:gd name="connsiteX1" fmla="*/ 3028951 w 3182002"/>
              <a:gd name="connsiteY1" fmla="*/ 212356 h 5404499"/>
              <a:gd name="connsiteX2" fmla="*/ 3142331 w 3182002"/>
              <a:gd name="connsiteY2" fmla="*/ 267069 h 5404499"/>
              <a:gd name="connsiteX3" fmla="*/ 3121947 w 3182002"/>
              <a:gd name="connsiteY3" fmla="*/ 262954 h 5404499"/>
              <a:gd name="connsiteX4" fmla="*/ 3121920 w 3182002"/>
              <a:gd name="connsiteY4" fmla="*/ 262965 h 5404499"/>
              <a:gd name="connsiteX5" fmla="*/ 3114470 w 3182002"/>
              <a:gd name="connsiteY5" fmla="*/ 265241 h 5404499"/>
              <a:gd name="connsiteX6" fmla="*/ 3116427 w 3182002"/>
              <a:gd name="connsiteY6" fmla="*/ 265241 h 5404499"/>
              <a:gd name="connsiteX7" fmla="*/ 3121920 w 3182002"/>
              <a:gd name="connsiteY7" fmla="*/ 262965 h 5404499"/>
              <a:gd name="connsiteX8" fmla="*/ 3121947 w 3182002"/>
              <a:gd name="connsiteY8" fmla="*/ 262957 h 5404499"/>
              <a:gd name="connsiteX9" fmla="*/ 3142331 w 3182002"/>
              <a:gd name="connsiteY9" fmla="*/ 267072 h 5404499"/>
              <a:gd name="connsiteX10" fmla="*/ 3148882 w 3182002"/>
              <a:gd name="connsiteY10" fmla="*/ 270233 h 5404499"/>
              <a:gd name="connsiteX11" fmla="*/ 3163804 w 3182002"/>
              <a:gd name="connsiteY11" fmla="*/ 280294 h 5404499"/>
              <a:gd name="connsiteX12" fmla="*/ 3181141 w 3182002"/>
              <a:gd name="connsiteY12" fmla="*/ 322151 h 5404499"/>
              <a:gd name="connsiteX13" fmla="*/ 3177763 w 3182002"/>
              <a:gd name="connsiteY13" fmla="*/ 338884 h 5404499"/>
              <a:gd name="connsiteX14" fmla="*/ 3163392 w 3182002"/>
              <a:gd name="connsiteY14" fmla="*/ 364285 h 5404499"/>
              <a:gd name="connsiteX15" fmla="*/ 3163390 w 3182002"/>
              <a:gd name="connsiteY15" fmla="*/ 364287 h 5404499"/>
              <a:gd name="connsiteX16" fmla="*/ 2636849 w 3182002"/>
              <a:gd name="connsiteY16" fmla="*/ 1294945 h 5404499"/>
              <a:gd name="connsiteX17" fmla="*/ 2636848 w 3182002"/>
              <a:gd name="connsiteY17" fmla="*/ 1294948 h 5404499"/>
              <a:gd name="connsiteX18" fmla="*/ 2625866 w 3182002"/>
              <a:gd name="connsiteY18" fmla="*/ 1314358 h 5404499"/>
              <a:gd name="connsiteX19" fmla="*/ 2623262 w 3182002"/>
              <a:gd name="connsiteY19" fmla="*/ 1318221 h 5404499"/>
              <a:gd name="connsiteX20" fmla="*/ 2581405 w 3182002"/>
              <a:gd name="connsiteY20" fmla="*/ 1335558 h 5404499"/>
              <a:gd name="connsiteX21" fmla="*/ 2565802 w 3182002"/>
              <a:gd name="connsiteY21" fmla="*/ 1332409 h 5404499"/>
              <a:gd name="connsiteX22" fmla="*/ 2557490 w 3182002"/>
              <a:gd name="connsiteY22" fmla="*/ 1328392 h 5404499"/>
              <a:gd name="connsiteX23" fmla="*/ 2551219 w 3182002"/>
              <a:gd name="connsiteY23" fmla="*/ 1326089 h 5404499"/>
              <a:gd name="connsiteX24" fmla="*/ 2551213 w 3182002"/>
              <a:gd name="connsiteY24" fmla="*/ 1326086 h 5404499"/>
              <a:gd name="connsiteX25" fmla="*/ 2420928 w 3182002"/>
              <a:gd name="connsiteY25" fmla="*/ 1278251 h 5404499"/>
              <a:gd name="connsiteX26" fmla="*/ 1978927 w 3182002"/>
              <a:gd name="connsiteY26" fmla="*/ 1211217 h 5404499"/>
              <a:gd name="connsiteX27" fmla="*/ 492556 w 3182002"/>
              <a:gd name="connsiteY27" fmla="*/ 2702250 h 5404499"/>
              <a:gd name="connsiteX28" fmla="*/ 1978927 w 3182002"/>
              <a:gd name="connsiteY28" fmla="*/ 4193282 h 5404499"/>
              <a:gd name="connsiteX29" fmla="*/ 2420928 w 3182002"/>
              <a:gd name="connsiteY29" fmla="*/ 4126249 h 5404499"/>
              <a:gd name="connsiteX30" fmla="*/ 2552789 w 3182002"/>
              <a:gd name="connsiteY30" fmla="*/ 4077836 h 5404499"/>
              <a:gd name="connsiteX31" fmla="*/ 2539548 w 3182002"/>
              <a:gd name="connsiteY31" fmla="*/ 4086763 h 5404499"/>
              <a:gd name="connsiteX32" fmla="*/ 2526862 w 3182002"/>
              <a:gd name="connsiteY32" fmla="*/ 4105580 h 5404499"/>
              <a:gd name="connsiteX33" fmla="*/ 2526862 w 3182002"/>
              <a:gd name="connsiteY33" fmla="*/ 4105581 h 5404499"/>
              <a:gd name="connsiteX34" fmla="*/ 2539548 w 3182002"/>
              <a:gd name="connsiteY34" fmla="*/ 4086764 h 5404499"/>
              <a:gd name="connsiteX35" fmla="*/ 2552789 w 3182002"/>
              <a:gd name="connsiteY35" fmla="*/ 4077837 h 5404499"/>
              <a:gd name="connsiteX36" fmla="*/ 2557490 w 3182002"/>
              <a:gd name="connsiteY36" fmla="*/ 4076111 h 5404499"/>
              <a:gd name="connsiteX37" fmla="*/ 2564087 w 3182002"/>
              <a:gd name="connsiteY37" fmla="*/ 4072923 h 5404499"/>
              <a:gd name="connsiteX38" fmla="*/ 2581404 w 3182002"/>
              <a:gd name="connsiteY38" fmla="*/ 4069427 h 5404499"/>
              <a:gd name="connsiteX39" fmla="*/ 2623261 w 3182002"/>
              <a:gd name="connsiteY39" fmla="*/ 4086764 h 5404499"/>
              <a:gd name="connsiteX40" fmla="*/ 2624614 w 3182002"/>
              <a:gd name="connsiteY40" fmla="*/ 4088771 h 5404499"/>
              <a:gd name="connsiteX41" fmla="*/ 2636959 w 3182002"/>
              <a:gd name="connsiteY41" fmla="*/ 4110591 h 5404499"/>
              <a:gd name="connsiteX42" fmla="*/ 2640599 w 3182002"/>
              <a:gd name="connsiteY42" fmla="*/ 4128621 h 5404499"/>
              <a:gd name="connsiteX43" fmla="*/ 2640599 w 3182002"/>
              <a:gd name="connsiteY43" fmla="*/ 4128620 h 5404499"/>
              <a:gd name="connsiteX44" fmla="*/ 2636959 w 3182002"/>
              <a:gd name="connsiteY44" fmla="*/ 4110590 h 5404499"/>
              <a:gd name="connsiteX45" fmla="*/ 3165394 w 3182002"/>
              <a:gd name="connsiteY45" fmla="*/ 5044595 h 5404499"/>
              <a:gd name="connsiteX46" fmla="*/ 3165396 w 3182002"/>
              <a:gd name="connsiteY46" fmla="*/ 5044598 h 5404499"/>
              <a:gd name="connsiteX47" fmla="*/ 3177352 w 3182002"/>
              <a:gd name="connsiteY47" fmla="*/ 5062331 h 5404499"/>
              <a:gd name="connsiteX48" fmla="*/ 3178419 w 3182002"/>
              <a:gd name="connsiteY48" fmla="*/ 5067617 h 5404499"/>
              <a:gd name="connsiteX49" fmla="*/ 3178418 w 3182002"/>
              <a:gd name="connsiteY49" fmla="*/ 5067617 h 5404499"/>
              <a:gd name="connsiteX50" fmla="*/ 3182002 w 3182002"/>
              <a:gd name="connsiteY50" fmla="*/ 5085370 h 5404499"/>
              <a:gd name="connsiteX51" fmla="*/ 3177351 w 3182002"/>
              <a:gd name="connsiteY51" fmla="*/ 5108412 h 5404499"/>
              <a:gd name="connsiteX52" fmla="*/ 3165239 w 3182002"/>
              <a:gd name="connsiteY52" fmla="*/ 5126377 h 5404499"/>
              <a:gd name="connsiteX53" fmla="*/ 3130956 w 3182002"/>
              <a:gd name="connsiteY53" fmla="*/ 5142920 h 5404499"/>
              <a:gd name="connsiteX54" fmla="*/ 3028951 w 3182002"/>
              <a:gd name="connsiteY54" fmla="*/ 5192143 h 5404499"/>
              <a:gd name="connsiteX55" fmla="*/ 1978927 w 3182002"/>
              <a:gd name="connsiteY55" fmla="*/ 5404499 h 5404499"/>
              <a:gd name="connsiteX56" fmla="*/ 71444 w 3182002"/>
              <a:gd name="connsiteY56" fmla="*/ 4613029 h 5404499"/>
              <a:gd name="connsiteX57" fmla="*/ 0 w 3182002"/>
              <a:gd name="connsiteY57" fmla="*/ 4534285 h 5404499"/>
              <a:gd name="connsiteX58" fmla="*/ 0 w 3182002"/>
              <a:gd name="connsiteY58" fmla="*/ 870215 h 5404499"/>
              <a:gd name="connsiteX59" fmla="*/ 71444 w 3182002"/>
              <a:gd name="connsiteY59" fmla="*/ 791471 h 5404499"/>
              <a:gd name="connsiteX60" fmla="*/ 1978927 w 3182002"/>
              <a:gd name="connsiteY60" fmla="*/ 0 h 5404499"/>
              <a:gd name="connsiteX61" fmla="*/ 2526361 w 3182002"/>
              <a:gd name="connsiteY61" fmla="*/ 4108065 h 5404499"/>
              <a:gd name="connsiteX62" fmla="*/ 2522210 w 3182002"/>
              <a:gd name="connsiteY62" fmla="*/ 4128620 h 5404499"/>
              <a:gd name="connsiteX63" fmla="*/ 2522210 w 3182002"/>
              <a:gd name="connsiteY63" fmla="*/ 4128621 h 5404499"/>
              <a:gd name="connsiteX64" fmla="*/ 2526361 w 3182002"/>
              <a:gd name="connsiteY64" fmla="*/ 4108065 h 5404499"/>
              <a:gd name="connsiteX65" fmla="*/ 2638946 w 3182002"/>
              <a:gd name="connsiteY65" fmla="*/ 1268175 h 5404499"/>
              <a:gd name="connsiteX66" fmla="*/ 2640599 w 3182002"/>
              <a:gd name="connsiteY66" fmla="*/ 1276363 h 5404499"/>
              <a:gd name="connsiteX67" fmla="*/ 2640599 w 3182002"/>
              <a:gd name="connsiteY67" fmla="*/ 1276362 h 5404499"/>
              <a:gd name="connsiteX68" fmla="*/ 2638946 w 3182002"/>
              <a:gd name="connsiteY68" fmla="*/ 1268175 h 540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182002" h="5404499">
                <a:moveTo>
                  <a:pt x="1978927" y="0"/>
                </a:moveTo>
                <a:cubicBezTo>
                  <a:pt x="2351387" y="0"/>
                  <a:pt x="2706215" y="75615"/>
                  <a:pt x="3028951" y="212356"/>
                </a:cubicBezTo>
                <a:lnTo>
                  <a:pt x="3142331" y="267069"/>
                </a:lnTo>
                <a:lnTo>
                  <a:pt x="3121947" y="262954"/>
                </a:lnTo>
                <a:lnTo>
                  <a:pt x="3121920" y="262965"/>
                </a:lnTo>
                <a:lnTo>
                  <a:pt x="3114470" y="265241"/>
                </a:lnTo>
                <a:lnTo>
                  <a:pt x="3116427" y="265241"/>
                </a:lnTo>
                <a:lnTo>
                  <a:pt x="3121920" y="262965"/>
                </a:lnTo>
                <a:lnTo>
                  <a:pt x="3121947" y="262957"/>
                </a:lnTo>
                <a:lnTo>
                  <a:pt x="3142331" y="267072"/>
                </a:lnTo>
                <a:lnTo>
                  <a:pt x="3148882" y="270233"/>
                </a:lnTo>
                <a:lnTo>
                  <a:pt x="3163804" y="280294"/>
                </a:lnTo>
                <a:cubicBezTo>
                  <a:pt x="3174516" y="291006"/>
                  <a:pt x="3181141" y="305805"/>
                  <a:pt x="3181141" y="322151"/>
                </a:cubicBezTo>
                <a:lnTo>
                  <a:pt x="3177763" y="338884"/>
                </a:lnTo>
                <a:lnTo>
                  <a:pt x="3163392" y="364285"/>
                </a:lnTo>
                <a:lnTo>
                  <a:pt x="3163390" y="364287"/>
                </a:lnTo>
                <a:lnTo>
                  <a:pt x="2636849" y="1294945"/>
                </a:lnTo>
                <a:lnTo>
                  <a:pt x="2636848" y="1294948"/>
                </a:lnTo>
                <a:lnTo>
                  <a:pt x="2625866" y="1314358"/>
                </a:lnTo>
                <a:lnTo>
                  <a:pt x="2623262" y="1318221"/>
                </a:lnTo>
                <a:cubicBezTo>
                  <a:pt x="2612550" y="1328933"/>
                  <a:pt x="2597752" y="1335558"/>
                  <a:pt x="2581405" y="1335558"/>
                </a:cubicBezTo>
                <a:lnTo>
                  <a:pt x="2565802" y="1332409"/>
                </a:lnTo>
                <a:lnTo>
                  <a:pt x="2557490" y="1328392"/>
                </a:lnTo>
                <a:lnTo>
                  <a:pt x="2551219" y="1326089"/>
                </a:lnTo>
                <a:lnTo>
                  <a:pt x="2551213" y="1326086"/>
                </a:lnTo>
                <a:lnTo>
                  <a:pt x="2420928" y="1278251"/>
                </a:lnTo>
                <a:cubicBezTo>
                  <a:pt x="2281300" y="1234687"/>
                  <a:pt x="2132846" y="1211217"/>
                  <a:pt x="1978927" y="1211217"/>
                </a:cubicBezTo>
                <a:cubicBezTo>
                  <a:pt x="1158027" y="1211217"/>
                  <a:pt x="492556" y="1878775"/>
                  <a:pt x="492556" y="2702250"/>
                </a:cubicBezTo>
                <a:cubicBezTo>
                  <a:pt x="492556" y="3525724"/>
                  <a:pt x="1158027" y="4193282"/>
                  <a:pt x="1978927" y="4193282"/>
                </a:cubicBezTo>
                <a:cubicBezTo>
                  <a:pt x="2132846" y="4193282"/>
                  <a:pt x="2281300" y="4169814"/>
                  <a:pt x="2420928" y="4126249"/>
                </a:cubicBezTo>
                <a:lnTo>
                  <a:pt x="2552789" y="4077836"/>
                </a:lnTo>
                <a:lnTo>
                  <a:pt x="2539548" y="4086763"/>
                </a:lnTo>
                <a:cubicBezTo>
                  <a:pt x="2534192" y="4092120"/>
                  <a:pt x="2529858" y="4098498"/>
                  <a:pt x="2526862" y="4105580"/>
                </a:cubicBezTo>
                <a:lnTo>
                  <a:pt x="2526862" y="4105581"/>
                </a:lnTo>
                <a:lnTo>
                  <a:pt x="2539548" y="4086764"/>
                </a:lnTo>
                <a:lnTo>
                  <a:pt x="2552789" y="4077837"/>
                </a:lnTo>
                <a:lnTo>
                  <a:pt x="2557490" y="4076111"/>
                </a:lnTo>
                <a:lnTo>
                  <a:pt x="2564087" y="4072923"/>
                </a:lnTo>
                <a:lnTo>
                  <a:pt x="2581404" y="4069427"/>
                </a:lnTo>
                <a:cubicBezTo>
                  <a:pt x="2597751" y="4069427"/>
                  <a:pt x="2612549" y="4076052"/>
                  <a:pt x="2623261" y="4086764"/>
                </a:cubicBezTo>
                <a:lnTo>
                  <a:pt x="2624614" y="4088771"/>
                </a:lnTo>
                <a:lnTo>
                  <a:pt x="2636959" y="4110591"/>
                </a:lnTo>
                <a:lnTo>
                  <a:pt x="2640599" y="4128621"/>
                </a:lnTo>
                <a:lnTo>
                  <a:pt x="2640599" y="4128620"/>
                </a:lnTo>
                <a:lnTo>
                  <a:pt x="2636959" y="4110590"/>
                </a:lnTo>
                <a:lnTo>
                  <a:pt x="3165394" y="5044595"/>
                </a:lnTo>
                <a:lnTo>
                  <a:pt x="3165396" y="5044598"/>
                </a:lnTo>
                <a:lnTo>
                  <a:pt x="3177352" y="5062331"/>
                </a:lnTo>
                <a:lnTo>
                  <a:pt x="3178419" y="5067617"/>
                </a:lnTo>
                <a:lnTo>
                  <a:pt x="3178418" y="5067617"/>
                </a:lnTo>
                <a:lnTo>
                  <a:pt x="3182002" y="5085370"/>
                </a:lnTo>
                <a:cubicBezTo>
                  <a:pt x="3182002" y="5093543"/>
                  <a:pt x="3180346" y="5101330"/>
                  <a:pt x="3177351" y="5108412"/>
                </a:cubicBezTo>
                <a:lnTo>
                  <a:pt x="3165239" y="5126377"/>
                </a:lnTo>
                <a:lnTo>
                  <a:pt x="3130956" y="5142920"/>
                </a:lnTo>
                <a:lnTo>
                  <a:pt x="3028951" y="5192143"/>
                </a:lnTo>
                <a:cubicBezTo>
                  <a:pt x="2706215" y="5328884"/>
                  <a:pt x="2351387" y="5404499"/>
                  <a:pt x="1978927" y="5404499"/>
                </a:cubicBezTo>
                <a:cubicBezTo>
                  <a:pt x="1234009" y="5404499"/>
                  <a:pt x="559611" y="5102040"/>
                  <a:pt x="71444" y="4613029"/>
                </a:cubicBezTo>
                <a:lnTo>
                  <a:pt x="0" y="4534285"/>
                </a:lnTo>
                <a:lnTo>
                  <a:pt x="0" y="870215"/>
                </a:lnTo>
                <a:lnTo>
                  <a:pt x="71444" y="791471"/>
                </a:lnTo>
                <a:cubicBezTo>
                  <a:pt x="559611" y="302460"/>
                  <a:pt x="1234009" y="0"/>
                  <a:pt x="1978927" y="0"/>
                </a:cubicBezTo>
                <a:close/>
                <a:moveTo>
                  <a:pt x="2526361" y="4108065"/>
                </a:moveTo>
                <a:lnTo>
                  <a:pt x="2522210" y="4128620"/>
                </a:lnTo>
                <a:lnTo>
                  <a:pt x="2522210" y="4128621"/>
                </a:lnTo>
                <a:lnTo>
                  <a:pt x="2526361" y="4108065"/>
                </a:lnTo>
                <a:close/>
                <a:moveTo>
                  <a:pt x="2638946" y="1268175"/>
                </a:moveTo>
                <a:lnTo>
                  <a:pt x="2640599" y="1276363"/>
                </a:lnTo>
                <a:lnTo>
                  <a:pt x="2640599" y="1276362"/>
                </a:lnTo>
                <a:lnTo>
                  <a:pt x="2638946" y="1268175"/>
                </a:lnTo>
                <a:close/>
              </a:path>
            </a:pathLst>
          </a:custGeom>
          <a:solidFill>
            <a:schemeClr val="tx1">
              <a:lumMod val="40000"/>
              <a:lumOff val="6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9" name="图形 13"/>
          <p:cNvPicPr>
            <a:picLocks noChangeAspect="1"/>
          </p:cNvPicPr>
          <p:nvPr/>
        </p:nvPicPr>
        <p:blipFill>
          <a:blip r:embed="rId15"/>
          <a:stretch>
            <a:fillRect/>
          </a:stretch>
        </p:blipFill>
        <p:spPr>
          <a:xfrm>
            <a:off x="11280350" y="246798"/>
            <a:ext cx="705702" cy="705702"/>
          </a:xfrm>
          <a:prstGeom prst="rect">
            <a:avLst/>
          </a:prstGeom>
        </p:spPr>
      </p:pic>
    </p:spTree>
    <p:custDataLst>
      <p:tags r:id="rId16"/>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965" y="318135"/>
            <a:ext cx="2839720" cy="1198880"/>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rPr>
              <a:t>内容分析</a:t>
            </a:r>
            <a:r>
              <a:rPr lang="en-US" altLang="zh-CN" sz="2400" b="1" dirty="0">
                <a:solidFill>
                  <a:srgbClr val="2F436F"/>
                </a:solidFill>
                <a:latin typeface="微软雅黑" panose="020B0503020204020204" charset="-122"/>
                <a:ea typeface="微软雅黑" panose="020B0503020204020204" charset="-122"/>
              </a:rPr>
              <a:t>-</a:t>
            </a:r>
            <a:r>
              <a:rPr lang="zh-CN" altLang="en-US" sz="2400" b="1" dirty="0">
                <a:solidFill>
                  <a:srgbClr val="2F436F"/>
                </a:solidFill>
                <a:latin typeface="微软雅黑" panose="020B0503020204020204" charset="-122"/>
                <a:ea typeface="微软雅黑" panose="020B0503020204020204" charset="-122"/>
              </a:rPr>
              <a:t>确定研究主题是什么，概念检索</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stretch>
            <a:fillRect/>
          </a:stretch>
        </p:blipFill>
        <p:spPr>
          <a:xfrm>
            <a:off x="11280350" y="246798"/>
            <a:ext cx="705702" cy="705702"/>
          </a:xfrm>
          <a:prstGeom prst="rect">
            <a:avLst/>
          </a:prstGeom>
        </p:spPr>
      </p:pic>
      <p:sp>
        <p:nvSpPr>
          <p:cNvPr id="18" name="矩形 17"/>
          <p:cNvSpPr>
            <a:spLocks noChangeArrowheads="1"/>
          </p:cNvSpPr>
          <p:nvPr>
            <p:custDataLst>
              <p:tags r:id="rId2"/>
            </p:custDataLst>
          </p:nvPr>
        </p:nvSpPr>
        <p:spPr bwMode="auto">
          <a:xfrm>
            <a:off x="1661371" y="4851016"/>
            <a:ext cx="888435" cy="79453"/>
          </a:xfrm>
          <a:prstGeom prst="rect">
            <a:avLst/>
          </a:prstGeom>
          <a:solidFill>
            <a:schemeClr val="tx2">
              <a:lumMod val="75000"/>
              <a:lumOff val="25000"/>
            </a:schemeClr>
          </a:solidFill>
          <a:ln w="15875" algn="ctr">
            <a:noFill/>
            <a:miter lim="800000"/>
          </a:ln>
        </p:spPr>
        <p:txBody>
          <a:bodyPr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7" name="矩形 6"/>
          <p:cNvSpPr>
            <a:spLocks noChangeArrowheads="1"/>
          </p:cNvSpPr>
          <p:nvPr>
            <p:custDataLst>
              <p:tags r:id="rId3"/>
            </p:custDataLst>
          </p:nvPr>
        </p:nvSpPr>
        <p:spPr bwMode="auto">
          <a:xfrm rot="5400000">
            <a:off x="1361894" y="5100833"/>
            <a:ext cx="586729" cy="84037"/>
          </a:xfrm>
          <a:prstGeom prst="rect">
            <a:avLst/>
          </a:prstGeom>
          <a:solidFill>
            <a:schemeClr val="tx2">
              <a:lumMod val="75000"/>
              <a:lumOff val="25000"/>
            </a:schemeClr>
          </a:solidFill>
          <a:ln w="15875" algn="ctr">
            <a:noFill/>
            <a:miter lim="800000"/>
          </a:ln>
        </p:spPr>
        <p:txBody>
          <a:bodyPr rot="10800000" vert="eaVert"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10" name="矩形 9"/>
          <p:cNvSpPr>
            <a:spLocks noChangeArrowheads="1"/>
          </p:cNvSpPr>
          <p:nvPr>
            <p:custDataLst>
              <p:tags r:id="rId4"/>
            </p:custDataLst>
          </p:nvPr>
        </p:nvSpPr>
        <p:spPr bwMode="auto">
          <a:xfrm rot="5400000">
            <a:off x="2215186" y="5103126"/>
            <a:ext cx="586729" cy="82509"/>
          </a:xfrm>
          <a:prstGeom prst="rect">
            <a:avLst/>
          </a:prstGeom>
          <a:solidFill>
            <a:schemeClr val="tx2">
              <a:lumMod val="75000"/>
              <a:lumOff val="25000"/>
            </a:schemeClr>
          </a:solidFill>
          <a:ln w="15875" algn="ctr">
            <a:noFill/>
            <a:miter lim="800000"/>
          </a:ln>
        </p:spPr>
        <p:txBody>
          <a:bodyPr rot="10800000" vert="eaVert"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21" name="任意多边形: 形状 20"/>
          <p:cNvSpPr>
            <a:spLocks noEditPoints="1"/>
          </p:cNvSpPr>
          <p:nvPr>
            <p:custDataLst>
              <p:tags r:id="rId5"/>
            </p:custDataLst>
          </p:nvPr>
        </p:nvSpPr>
        <p:spPr bwMode="auto">
          <a:xfrm>
            <a:off x="701824" y="1601090"/>
            <a:ext cx="2817519" cy="3072685"/>
          </a:xfrm>
          <a:custGeom>
            <a:avLst/>
            <a:gdLst>
              <a:gd name="T0" fmla="*/ 2147483647 w 2676"/>
              <a:gd name="T1" fmla="*/ 2147483647 h 2848"/>
              <a:gd name="T2" fmla="*/ 2147483647 w 2676"/>
              <a:gd name="T3" fmla="*/ 2147483647 h 2848"/>
              <a:gd name="T4" fmla="*/ 2147483647 w 2676"/>
              <a:gd name="T5" fmla="*/ 2147483647 h 2848"/>
              <a:gd name="T6" fmla="*/ 0 w 2676"/>
              <a:gd name="T7" fmla="*/ 2147483647 h 2848"/>
              <a:gd name="T8" fmla="*/ 2147483647 w 2676"/>
              <a:gd name="T9" fmla="*/ 2147483647 h 2848"/>
              <a:gd name="T10" fmla="*/ 2147483647 w 2676"/>
              <a:gd name="T11" fmla="*/ 2147483647 h 2848"/>
              <a:gd name="T12" fmla="*/ 2147483647 w 2676"/>
              <a:gd name="T13" fmla="*/ 2147483647 h 2848"/>
              <a:gd name="T14" fmla="*/ 2147483647 w 2676"/>
              <a:gd name="T15" fmla="*/ 0 h 2848"/>
              <a:gd name="T16" fmla="*/ 2147483647 w 2676"/>
              <a:gd name="T17" fmla="*/ 2147483647 h 2848"/>
              <a:gd name="T18" fmla="*/ 2147483647 w 2676"/>
              <a:gd name="T19" fmla="*/ 2147483647 h 2848"/>
              <a:gd name="T20" fmla="*/ 2147483647 w 2676"/>
              <a:gd name="T21" fmla="*/ 2147483647 h 2848"/>
              <a:gd name="T22" fmla="*/ 2147483647 w 2676"/>
              <a:gd name="T23" fmla="*/ 2147483647 h 2848"/>
              <a:gd name="T24" fmla="*/ 2147483647 w 2676"/>
              <a:gd name="T25" fmla="*/ 2147483647 h 2848"/>
              <a:gd name="T26" fmla="*/ 2147483647 w 2676"/>
              <a:gd name="T27" fmla="*/ 2147483647 h 2848"/>
              <a:gd name="T28" fmla="*/ 2147483647 w 2676"/>
              <a:gd name="T29" fmla="*/ 2147483647 h 2848"/>
              <a:gd name="T30" fmla="*/ 2147483647 w 2676"/>
              <a:gd name="T31" fmla="*/ 2147483647 h 2848"/>
              <a:gd name="T32" fmla="*/ 2147483647 w 2676"/>
              <a:gd name="T33" fmla="*/ 2147483647 h 2848"/>
              <a:gd name="T34" fmla="*/ 2147483647 w 2676"/>
              <a:gd name="T35" fmla="*/ 2147483647 h 2848"/>
              <a:gd name="T36" fmla="*/ 2147483647 w 2676"/>
              <a:gd name="T37" fmla="*/ 2147483647 h 2848"/>
              <a:gd name="T38" fmla="*/ 2147483647 w 2676"/>
              <a:gd name="T39" fmla="*/ 2147483647 h 2848"/>
              <a:gd name="T40" fmla="*/ 2147483647 w 2676"/>
              <a:gd name="T41" fmla="*/ 2147483647 h 2848"/>
              <a:gd name="T42" fmla="*/ 2147483647 w 2676"/>
              <a:gd name="T43" fmla="*/ 2147483647 h 2848"/>
              <a:gd name="T44" fmla="*/ 2147483647 w 2676"/>
              <a:gd name="T45" fmla="*/ 2147483647 h 2848"/>
              <a:gd name="T46" fmla="*/ 2147483647 w 2676"/>
              <a:gd name="T47" fmla="*/ 2147483647 h 2848"/>
              <a:gd name="T48" fmla="*/ 2147483647 w 2676"/>
              <a:gd name="T49" fmla="*/ 2147483647 h 2848"/>
              <a:gd name="T50" fmla="*/ 2147483647 w 2676"/>
              <a:gd name="T51" fmla="*/ 2147483647 h 2848"/>
              <a:gd name="T52" fmla="*/ 2147483647 w 2676"/>
              <a:gd name="T53" fmla="*/ 2147483647 h 2848"/>
              <a:gd name="T54" fmla="*/ 2147483647 w 2676"/>
              <a:gd name="T55" fmla="*/ 2147483647 h 2848"/>
              <a:gd name="T56" fmla="*/ 2147483647 w 2676"/>
              <a:gd name="T57" fmla="*/ 2147483647 h 2848"/>
              <a:gd name="T58" fmla="*/ 2147483647 w 2676"/>
              <a:gd name="T59" fmla="*/ 2147483647 h 2848"/>
              <a:gd name="T60" fmla="*/ 2147483647 w 2676"/>
              <a:gd name="T61" fmla="*/ 2147483647 h 2848"/>
              <a:gd name="T62" fmla="*/ 2147483647 w 2676"/>
              <a:gd name="T63" fmla="*/ 2147483647 h 2848"/>
              <a:gd name="T64" fmla="*/ 2147483647 w 2676"/>
              <a:gd name="T65" fmla="*/ 2147483647 h 2848"/>
              <a:gd name="T66" fmla="*/ 2147483647 w 2676"/>
              <a:gd name="T67" fmla="*/ 2147483647 h 2848"/>
              <a:gd name="T68" fmla="*/ 2147483647 w 2676"/>
              <a:gd name="T69" fmla="*/ 2147483647 h 2848"/>
              <a:gd name="T70" fmla="*/ 2147483647 w 2676"/>
              <a:gd name="T71" fmla="*/ 2147483647 h 2848"/>
              <a:gd name="T72" fmla="*/ 2147483647 w 2676"/>
              <a:gd name="T73" fmla="*/ 2147483647 h 2848"/>
              <a:gd name="T74" fmla="*/ 2147483647 w 2676"/>
              <a:gd name="T75" fmla="*/ 2147483647 h 2848"/>
              <a:gd name="T76" fmla="*/ 2147483647 w 2676"/>
              <a:gd name="T77" fmla="*/ 2147483647 h 2848"/>
              <a:gd name="T78" fmla="*/ 2147483647 w 2676"/>
              <a:gd name="T79" fmla="*/ 2147483647 h 2848"/>
              <a:gd name="T80" fmla="*/ 2147483647 w 2676"/>
              <a:gd name="T81" fmla="*/ 2147483647 h 2848"/>
              <a:gd name="T82" fmla="*/ 2147483647 w 2676"/>
              <a:gd name="T83" fmla="*/ 2147483647 h 2848"/>
              <a:gd name="T84" fmla="*/ 2147483647 w 2676"/>
              <a:gd name="T85" fmla="*/ 2147483647 h 2848"/>
              <a:gd name="T86" fmla="*/ 2147483647 w 2676"/>
              <a:gd name="T87" fmla="*/ 2147483647 h 2848"/>
              <a:gd name="T88" fmla="*/ 2147483647 w 2676"/>
              <a:gd name="T89" fmla="*/ 2147483647 h 2848"/>
              <a:gd name="T90" fmla="*/ 2147483647 w 2676"/>
              <a:gd name="T91" fmla="*/ 2147483647 h 2848"/>
              <a:gd name="T92" fmla="*/ 2147483647 w 2676"/>
              <a:gd name="T93" fmla="*/ 2147483647 h 2848"/>
              <a:gd name="T94" fmla="*/ 2147483647 w 2676"/>
              <a:gd name="T95" fmla="*/ 2147483647 h 2848"/>
              <a:gd name="T96" fmla="*/ 2147483647 w 2676"/>
              <a:gd name="T97" fmla="*/ 2147483647 h 2848"/>
              <a:gd name="T98" fmla="*/ 2147483647 w 2676"/>
              <a:gd name="T99" fmla="*/ 2147483647 h 2848"/>
              <a:gd name="T100" fmla="*/ 2147483647 w 2676"/>
              <a:gd name="T101" fmla="*/ 2147483647 h 2848"/>
              <a:gd name="T102" fmla="*/ 2147483647 w 2676"/>
              <a:gd name="T103" fmla="*/ 2147483647 h 2848"/>
              <a:gd name="T104" fmla="*/ 2147483647 w 2676"/>
              <a:gd name="T105" fmla="*/ 2147483647 h 2848"/>
              <a:gd name="T106" fmla="*/ 2147483647 w 2676"/>
              <a:gd name="T107" fmla="*/ 2147483647 h 2848"/>
              <a:gd name="T108" fmla="*/ 2147483647 w 2676"/>
              <a:gd name="T109" fmla="*/ 2147483647 h 2848"/>
              <a:gd name="T110" fmla="*/ 2147483647 w 2676"/>
              <a:gd name="T111" fmla="*/ 2147483647 h 2848"/>
              <a:gd name="T112" fmla="*/ 2147483647 w 2676"/>
              <a:gd name="T113" fmla="*/ 2147483647 h 2848"/>
              <a:gd name="T114" fmla="*/ 2147483647 w 2676"/>
              <a:gd name="T115" fmla="*/ 2147483647 h 2848"/>
              <a:gd name="T116" fmla="*/ 2147483647 w 2676"/>
              <a:gd name="T117" fmla="*/ 2147483647 h 2848"/>
              <a:gd name="T118" fmla="*/ 2147483647 w 2676"/>
              <a:gd name="T119" fmla="*/ 2147483647 h 2848"/>
              <a:gd name="T120" fmla="*/ 2147483647 w 2676"/>
              <a:gd name="T121" fmla="*/ 2147483647 h 2848"/>
              <a:gd name="T122" fmla="*/ 2147483647 w 2676"/>
              <a:gd name="T123" fmla="*/ 2147483647 h 28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76"/>
              <a:gd name="T187" fmla="*/ 0 h 2848"/>
              <a:gd name="T188" fmla="*/ 2676 w 2676"/>
              <a:gd name="T189" fmla="*/ 2848 h 284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76" h="2848">
                <a:moveTo>
                  <a:pt x="764" y="1468"/>
                </a:moveTo>
                <a:lnTo>
                  <a:pt x="132" y="1468"/>
                </a:lnTo>
                <a:cubicBezTo>
                  <a:pt x="91" y="1468"/>
                  <a:pt x="58" y="1452"/>
                  <a:pt x="36" y="1427"/>
                </a:cubicBezTo>
                <a:cubicBezTo>
                  <a:pt x="12" y="1401"/>
                  <a:pt x="0" y="1365"/>
                  <a:pt x="0" y="1325"/>
                </a:cubicBezTo>
                <a:cubicBezTo>
                  <a:pt x="0" y="1220"/>
                  <a:pt x="16" y="1037"/>
                  <a:pt x="83" y="843"/>
                </a:cubicBezTo>
                <a:cubicBezTo>
                  <a:pt x="128" y="710"/>
                  <a:pt x="198" y="572"/>
                  <a:pt x="302" y="448"/>
                </a:cubicBezTo>
                <a:cubicBezTo>
                  <a:pt x="463" y="257"/>
                  <a:pt x="645" y="145"/>
                  <a:pt x="830" y="80"/>
                </a:cubicBezTo>
                <a:cubicBezTo>
                  <a:pt x="1014" y="16"/>
                  <a:pt x="1200" y="0"/>
                  <a:pt x="1369" y="0"/>
                </a:cubicBezTo>
                <a:cubicBezTo>
                  <a:pt x="1521" y="0"/>
                  <a:pt x="1738" y="26"/>
                  <a:pt x="1955" y="115"/>
                </a:cubicBezTo>
                <a:cubicBezTo>
                  <a:pt x="2115" y="180"/>
                  <a:pt x="2276" y="279"/>
                  <a:pt x="2412" y="426"/>
                </a:cubicBezTo>
                <a:cubicBezTo>
                  <a:pt x="2517" y="540"/>
                  <a:pt x="2583" y="667"/>
                  <a:pt x="2623" y="798"/>
                </a:cubicBezTo>
                <a:cubicBezTo>
                  <a:pt x="2669" y="953"/>
                  <a:pt x="2676" y="1113"/>
                  <a:pt x="2663" y="1258"/>
                </a:cubicBezTo>
                <a:cubicBezTo>
                  <a:pt x="2645" y="1440"/>
                  <a:pt x="2572" y="1589"/>
                  <a:pt x="2470" y="1716"/>
                </a:cubicBezTo>
                <a:cubicBezTo>
                  <a:pt x="2370" y="1841"/>
                  <a:pt x="2243" y="1944"/>
                  <a:pt x="2115" y="2036"/>
                </a:cubicBezTo>
                <a:cubicBezTo>
                  <a:pt x="1973" y="2139"/>
                  <a:pt x="1882" y="2230"/>
                  <a:pt x="1826" y="2320"/>
                </a:cubicBezTo>
                <a:cubicBezTo>
                  <a:pt x="1773" y="2408"/>
                  <a:pt x="1753" y="2497"/>
                  <a:pt x="1753" y="2597"/>
                </a:cubicBezTo>
                <a:lnTo>
                  <a:pt x="1753" y="2808"/>
                </a:lnTo>
                <a:lnTo>
                  <a:pt x="1753" y="2848"/>
                </a:lnTo>
                <a:lnTo>
                  <a:pt x="1713" y="2848"/>
                </a:lnTo>
                <a:lnTo>
                  <a:pt x="904" y="2848"/>
                </a:lnTo>
                <a:lnTo>
                  <a:pt x="864" y="2848"/>
                </a:lnTo>
                <a:lnTo>
                  <a:pt x="864" y="2808"/>
                </a:lnTo>
                <a:lnTo>
                  <a:pt x="864" y="2501"/>
                </a:lnTo>
                <a:cubicBezTo>
                  <a:pt x="864" y="2304"/>
                  <a:pt x="896" y="2146"/>
                  <a:pt x="963" y="2008"/>
                </a:cubicBezTo>
                <a:cubicBezTo>
                  <a:pt x="1029" y="1870"/>
                  <a:pt x="1127" y="1754"/>
                  <a:pt x="1258" y="1640"/>
                </a:cubicBezTo>
                <a:cubicBezTo>
                  <a:pt x="1295" y="1608"/>
                  <a:pt x="1342" y="1576"/>
                  <a:pt x="1391" y="1542"/>
                </a:cubicBezTo>
                <a:cubicBezTo>
                  <a:pt x="1526" y="1449"/>
                  <a:pt x="1684" y="1340"/>
                  <a:pt x="1684" y="1195"/>
                </a:cubicBezTo>
                <a:cubicBezTo>
                  <a:pt x="1684" y="1109"/>
                  <a:pt x="1649" y="1032"/>
                  <a:pt x="1585" y="977"/>
                </a:cubicBezTo>
                <a:cubicBezTo>
                  <a:pt x="1523" y="924"/>
                  <a:pt x="1435" y="891"/>
                  <a:pt x="1325" y="891"/>
                </a:cubicBezTo>
                <a:cubicBezTo>
                  <a:pt x="1211" y="891"/>
                  <a:pt x="1103" y="939"/>
                  <a:pt x="1020" y="1022"/>
                </a:cubicBezTo>
                <a:cubicBezTo>
                  <a:pt x="939" y="1103"/>
                  <a:pt x="882" y="1218"/>
                  <a:pt x="867" y="1355"/>
                </a:cubicBezTo>
                <a:cubicBezTo>
                  <a:pt x="865" y="1381"/>
                  <a:pt x="861" y="1405"/>
                  <a:pt x="848" y="1426"/>
                </a:cubicBezTo>
                <a:cubicBezTo>
                  <a:pt x="832" y="1452"/>
                  <a:pt x="807" y="1468"/>
                  <a:pt x="764" y="1468"/>
                </a:cubicBezTo>
                <a:close/>
                <a:moveTo>
                  <a:pt x="132" y="1388"/>
                </a:moveTo>
                <a:lnTo>
                  <a:pt x="764" y="1388"/>
                </a:lnTo>
                <a:cubicBezTo>
                  <a:pt x="774" y="1388"/>
                  <a:pt x="779" y="1387"/>
                  <a:pt x="780" y="1384"/>
                </a:cubicBezTo>
                <a:cubicBezTo>
                  <a:pt x="784" y="1378"/>
                  <a:pt x="786" y="1363"/>
                  <a:pt x="788" y="1347"/>
                </a:cubicBezTo>
                <a:cubicBezTo>
                  <a:pt x="805" y="1191"/>
                  <a:pt x="870" y="1059"/>
                  <a:pt x="963" y="966"/>
                </a:cubicBezTo>
                <a:cubicBezTo>
                  <a:pt x="1061" y="867"/>
                  <a:pt x="1190" y="811"/>
                  <a:pt x="1325" y="811"/>
                </a:cubicBezTo>
                <a:cubicBezTo>
                  <a:pt x="1455" y="811"/>
                  <a:pt x="1561" y="851"/>
                  <a:pt x="1637" y="916"/>
                </a:cubicBezTo>
                <a:cubicBezTo>
                  <a:pt x="1719" y="987"/>
                  <a:pt x="1764" y="1086"/>
                  <a:pt x="1764" y="1195"/>
                </a:cubicBezTo>
                <a:cubicBezTo>
                  <a:pt x="1764" y="1382"/>
                  <a:pt x="1588" y="1504"/>
                  <a:pt x="1436" y="1608"/>
                </a:cubicBezTo>
                <a:cubicBezTo>
                  <a:pt x="1389" y="1640"/>
                  <a:pt x="1344" y="1671"/>
                  <a:pt x="1311" y="1700"/>
                </a:cubicBezTo>
                <a:cubicBezTo>
                  <a:pt x="1187" y="1808"/>
                  <a:pt x="1095" y="1916"/>
                  <a:pt x="1034" y="2042"/>
                </a:cubicBezTo>
                <a:cubicBezTo>
                  <a:pt x="974" y="2169"/>
                  <a:pt x="944" y="2316"/>
                  <a:pt x="944" y="2501"/>
                </a:cubicBezTo>
                <a:lnTo>
                  <a:pt x="944" y="2768"/>
                </a:lnTo>
                <a:lnTo>
                  <a:pt x="1673" y="2768"/>
                </a:lnTo>
                <a:lnTo>
                  <a:pt x="1673" y="2597"/>
                </a:lnTo>
                <a:cubicBezTo>
                  <a:pt x="1673" y="2483"/>
                  <a:pt x="1696" y="2381"/>
                  <a:pt x="1758" y="2279"/>
                </a:cubicBezTo>
                <a:cubicBezTo>
                  <a:pt x="1819" y="2179"/>
                  <a:pt x="1917" y="2081"/>
                  <a:pt x="2069" y="1971"/>
                </a:cubicBezTo>
                <a:cubicBezTo>
                  <a:pt x="2191" y="1883"/>
                  <a:pt x="2313" y="1784"/>
                  <a:pt x="2408" y="1666"/>
                </a:cubicBezTo>
                <a:cubicBezTo>
                  <a:pt x="2500" y="1550"/>
                  <a:pt x="2567" y="1415"/>
                  <a:pt x="2583" y="1250"/>
                </a:cubicBezTo>
                <a:cubicBezTo>
                  <a:pt x="2596" y="1115"/>
                  <a:pt x="2590" y="966"/>
                  <a:pt x="2546" y="820"/>
                </a:cubicBezTo>
                <a:cubicBezTo>
                  <a:pt x="2510" y="701"/>
                  <a:pt x="2449" y="584"/>
                  <a:pt x="2353" y="481"/>
                </a:cubicBezTo>
                <a:cubicBezTo>
                  <a:pt x="2226" y="343"/>
                  <a:pt x="2075" y="250"/>
                  <a:pt x="1925" y="189"/>
                </a:cubicBezTo>
                <a:cubicBezTo>
                  <a:pt x="1719" y="105"/>
                  <a:pt x="1514" y="80"/>
                  <a:pt x="1369" y="80"/>
                </a:cubicBezTo>
                <a:cubicBezTo>
                  <a:pt x="1207" y="80"/>
                  <a:pt x="1030" y="95"/>
                  <a:pt x="857" y="156"/>
                </a:cubicBezTo>
                <a:cubicBezTo>
                  <a:pt x="684" y="216"/>
                  <a:pt x="514" y="321"/>
                  <a:pt x="363" y="500"/>
                </a:cubicBezTo>
                <a:cubicBezTo>
                  <a:pt x="266" y="614"/>
                  <a:pt x="201" y="744"/>
                  <a:pt x="158" y="869"/>
                </a:cubicBezTo>
                <a:cubicBezTo>
                  <a:pt x="95" y="1053"/>
                  <a:pt x="80" y="1226"/>
                  <a:pt x="80" y="1325"/>
                </a:cubicBezTo>
                <a:cubicBezTo>
                  <a:pt x="80" y="1346"/>
                  <a:pt x="85" y="1363"/>
                  <a:pt x="95" y="1374"/>
                </a:cubicBezTo>
                <a:cubicBezTo>
                  <a:pt x="103" y="1383"/>
                  <a:pt x="115" y="1388"/>
                  <a:pt x="132" y="1388"/>
                </a:cubicBezTo>
                <a:close/>
              </a:path>
            </a:pathLst>
          </a:custGeom>
          <a:solidFill>
            <a:schemeClr val="tx2">
              <a:lumMod val="75000"/>
              <a:lumOff val="25000"/>
            </a:schemeClr>
          </a:solidFill>
          <a:ln w="9525">
            <a:noFill/>
            <a:rou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nvGrpSpPr>
          <p:cNvPr id="27" name="组合 26"/>
          <p:cNvGrpSpPr/>
          <p:nvPr/>
        </p:nvGrpSpPr>
        <p:grpSpPr>
          <a:xfrm>
            <a:off x="9331720" y="2155825"/>
            <a:ext cx="2164955" cy="3364076"/>
            <a:chOff x="9331720" y="2155825"/>
            <a:chExt cx="2164955" cy="3364076"/>
          </a:xfrm>
        </p:grpSpPr>
        <p:cxnSp>
          <p:nvCxnSpPr>
            <p:cNvPr id="12" name="直接连接符 11"/>
            <p:cNvCxnSpPr>
              <a:cxnSpLocks noChangeShapeType="1"/>
            </p:cNvCxnSpPr>
            <p:nvPr>
              <p:custDataLst>
                <p:tags r:id="rId6"/>
              </p:custDataLst>
            </p:nvPr>
          </p:nvCxnSpPr>
          <p:spPr bwMode="auto">
            <a:xfrm>
              <a:off x="9441241" y="2155825"/>
              <a:ext cx="0" cy="2968625"/>
            </a:xfrm>
            <a:prstGeom prst="line">
              <a:avLst/>
            </a:prstGeom>
            <a:noFill/>
            <a:ln w="12700" algn="ctr">
              <a:solidFill>
                <a:srgbClr val="2E2E2E"/>
              </a:solidFill>
              <a:prstDash val="dash"/>
              <a:round/>
              <a:headEnd type="oval" w="med" len="med"/>
            </a:ln>
          </p:spPr>
        </p:cxnSp>
        <p:grpSp>
          <p:nvGrpSpPr>
            <p:cNvPr id="26" name="组合 25"/>
            <p:cNvGrpSpPr/>
            <p:nvPr/>
          </p:nvGrpSpPr>
          <p:grpSpPr>
            <a:xfrm>
              <a:off x="9629498" y="2190750"/>
              <a:ext cx="1867177" cy="1155689"/>
              <a:chOff x="9629498" y="2190750"/>
              <a:chExt cx="1867177" cy="1155689"/>
            </a:xfrm>
          </p:grpSpPr>
          <p:sp>
            <p:nvSpPr>
              <p:cNvPr id="13" name="文本框 12"/>
              <p:cNvSpPr txBox="1">
                <a:spLocks noChangeArrowheads="1"/>
              </p:cNvSpPr>
              <p:nvPr>
                <p:custDataLst>
                  <p:tags r:id="rId7"/>
                </p:custDataLst>
              </p:nvPr>
            </p:nvSpPr>
            <p:spPr bwMode="auto">
              <a:xfrm>
                <a:off x="9629499" y="2190750"/>
                <a:ext cx="1371600" cy="307777"/>
              </a:xfrm>
              <a:prstGeom prst="rect">
                <a:avLst/>
              </a:prstGeom>
              <a:noFill/>
              <a:ln w="9525">
                <a:noFill/>
                <a:miter lim="800000"/>
              </a:ln>
            </p:spPr>
            <p:txBody>
              <a:bodyPr lIns="0" tIns="0" rIns="0" bIns="0">
                <a:spAutoFit/>
              </a:bodyPr>
              <a:lstStyle/>
              <a:p>
                <a:pPr marL="0" marR="0" lvl="0" indent="0" algn="l" defTabSz="121729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rPr>
                  <a:t>请输入标题</a:t>
                </a:r>
                <a:endPar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14" name="文本框 13"/>
              <p:cNvSpPr txBox="1">
                <a:spLocks noChangeArrowheads="1"/>
              </p:cNvSpPr>
              <p:nvPr>
                <p:custDataLst>
                  <p:tags r:id="rId8"/>
                </p:custDataLst>
              </p:nvPr>
            </p:nvSpPr>
            <p:spPr bwMode="auto">
              <a:xfrm>
                <a:off x="9629498" y="2519208"/>
                <a:ext cx="1867177" cy="827231"/>
              </a:xfrm>
              <a:prstGeom prst="rect">
                <a:avLst/>
              </a:prstGeom>
              <a:noFill/>
              <a:ln w="9525">
                <a:noFill/>
                <a:miter lim="800000"/>
              </a:ln>
            </p:spPr>
            <p:txBody>
              <a:bodyPr wrap="square" lIns="0" tIns="0" rIns="0" bIns="0">
                <a:spAutoFit/>
              </a:bodyPr>
              <a:lstStyle/>
              <a:p>
                <a:pPr marL="0" marR="0" lvl="0" indent="0" algn="just" defTabSz="1217295"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点击输入内容点击输入内容点击输入内容点击输入内容点击输入内容点击输入内容点击输入内容点击输入内容点击输入内容</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sym typeface="微软雅黑" panose="020B0503020204020204" charset="-122"/>
                </a:endParaRPr>
              </a:p>
            </p:txBody>
          </p:sp>
        </p:grpSp>
        <p:sp>
          <p:nvSpPr>
            <p:cNvPr id="35" name="椭圆 34"/>
            <p:cNvSpPr>
              <a:spLocks noChangeArrowheads="1"/>
            </p:cNvSpPr>
            <p:nvPr>
              <p:custDataLst>
                <p:tags r:id="rId9"/>
              </p:custDataLst>
            </p:nvPr>
          </p:nvSpPr>
          <p:spPr bwMode="auto">
            <a:xfrm>
              <a:off x="9331720" y="5288357"/>
              <a:ext cx="230714" cy="231544"/>
            </a:xfrm>
            <a:prstGeom prst="ellipse">
              <a:avLst/>
            </a:prstGeom>
            <a:solidFill>
              <a:schemeClr val="bg1"/>
            </a:solidFill>
            <a:ln w="57150" algn="ctr">
              <a:solidFill>
                <a:schemeClr val="accent1"/>
              </a:solidFill>
              <a:round/>
            </a:ln>
          </p:spPr>
          <p:txBody>
            <a:bodyPr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grpSp>
        <p:nvGrpSpPr>
          <p:cNvPr id="31" name="组合 30"/>
          <p:cNvGrpSpPr/>
          <p:nvPr/>
        </p:nvGrpSpPr>
        <p:grpSpPr>
          <a:xfrm>
            <a:off x="6553377" y="2155825"/>
            <a:ext cx="2164955" cy="3364076"/>
            <a:chOff x="9331720" y="2155825"/>
            <a:chExt cx="2164955" cy="3364076"/>
          </a:xfrm>
        </p:grpSpPr>
        <p:cxnSp>
          <p:nvCxnSpPr>
            <p:cNvPr id="32" name="直接连接符 31"/>
            <p:cNvCxnSpPr>
              <a:cxnSpLocks noChangeShapeType="1"/>
            </p:cNvCxnSpPr>
            <p:nvPr>
              <p:custDataLst>
                <p:tags r:id="rId10"/>
              </p:custDataLst>
            </p:nvPr>
          </p:nvCxnSpPr>
          <p:spPr bwMode="auto">
            <a:xfrm>
              <a:off x="9441241" y="2155825"/>
              <a:ext cx="0" cy="2968625"/>
            </a:xfrm>
            <a:prstGeom prst="line">
              <a:avLst/>
            </a:prstGeom>
            <a:noFill/>
            <a:ln w="12700" algn="ctr">
              <a:solidFill>
                <a:srgbClr val="2E2E2E"/>
              </a:solidFill>
              <a:prstDash val="dash"/>
              <a:round/>
              <a:headEnd type="oval" w="med" len="med"/>
            </a:ln>
          </p:spPr>
        </p:cxnSp>
        <p:grpSp>
          <p:nvGrpSpPr>
            <p:cNvPr id="33" name="组合 32"/>
            <p:cNvGrpSpPr/>
            <p:nvPr/>
          </p:nvGrpSpPr>
          <p:grpSpPr>
            <a:xfrm>
              <a:off x="9629498" y="2190750"/>
              <a:ext cx="1867177" cy="1155689"/>
              <a:chOff x="9629498" y="2190750"/>
              <a:chExt cx="1867177" cy="1155689"/>
            </a:xfrm>
          </p:grpSpPr>
          <p:sp>
            <p:nvSpPr>
              <p:cNvPr id="38" name="文本框 37"/>
              <p:cNvSpPr txBox="1">
                <a:spLocks noChangeArrowheads="1"/>
              </p:cNvSpPr>
              <p:nvPr>
                <p:custDataLst>
                  <p:tags r:id="rId11"/>
                </p:custDataLst>
              </p:nvPr>
            </p:nvSpPr>
            <p:spPr bwMode="auto">
              <a:xfrm>
                <a:off x="9629499" y="2190750"/>
                <a:ext cx="1371600" cy="307777"/>
              </a:xfrm>
              <a:prstGeom prst="rect">
                <a:avLst/>
              </a:prstGeom>
              <a:noFill/>
              <a:ln w="9525">
                <a:noFill/>
                <a:miter lim="800000"/>
              </a:ln>
            </p:spPr>
            <p:txBody>
              <a:bodyPr lIns="0" tIns="0" rIns="0" bIns="0">
                <a:spAutoFit/>
              </a:bodyPr>
              <a:lstStyle/>
              <a:p>
                <a:pPr marL="0" marR="0" lvl="0" indent="0" algn="l" defTabSz="121729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rPr>
                  <a:t>请输入标题</a:t>
                </a:r>
                <a:endPar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39" name="文本框 38"/>
              <p:cNvSpPr txBox="1">
                <a:spLocks noChangeArrowheads="1"/>
              </p:cNvSpPr>
              <p:nvPr>
                <p:custDataLst>
                  <p:tags r:id="rId12"/>
                </p:custDataLst>
              </p:nvPr>
            </p:nvSpPr>
            <p:spPr bwMode="auto">
              <a:xfrm>
                <a:off x="9629498" y="2519208"/>
                <a:ext cx="1867177" cy="827231"/>
              </a:xfrm>
              <a:prstGeom prst="rect">
                <a:avLst/>
              </a:prstGeom>
              <a:noFill/>
              <a:ln w="9525">
                <a:noFill/>
                <a:miter lim="800000"/>
              </a:ln>
            </p:spPr>
            <p:txBody>
              <a:bodyPr wrap="square" lIns="0" tIns="0" rIns="0" bIns="0">
                <a:spAutoFit/>
              </a:bodyPr>
              <a:lstStyle/>
              <a:p>
                <a:pPr marL="0" marR="0" lvl="0" indent="0" algn="just" defTabSz="1217295"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点击输入内容点击输入内容点击输入内容点击输入内容点击输入内容点击输入内容点击输入内容点击输入内容点击输入内容</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sym typeface="微软雅黑" panose="020B0503020204020204" charset="-122"/>
                </a:endParaRPr>
              </a:p>
            </p:txBody>
          </p:sp>
        </p:grpSp>
        <p:sp>
          <p:nvSpPr>
            <p:cNvPr id="37" name="椭圆 36"/>
            <p:cNvSpPr>
              <a:spLocks noChangeArrowheads="1"/>
            </p:cNvSpPr>
            <p:nvPr>
              <p:custDataLst>
                <p:tags r:id="rId13"/>
              </p:custDataLst>
            </p:nvPr>
          </p:nvSpPr>
          <p:spPr bwMode="auto">
            <a:xfrm>
              <a:off x="9331720" y="5288357"/>
              <a:ext cx="230714" cy="231544"/>
            </a:xfrm>
            <a:prstGeom prst="ellipse">
              <a:avLst/>
            </a:prstGeom>
            <a:solidFill>
              <a:schemeClr val="bg1"/>
            </a:solidFill>
            <a:ln w="57150" algn="ctr">
              <a:solidFill>
                <a:schemeClr val="accent1"/>
              </a:solidFill>
              <a:round/>
            </a:ln>
          </p:spPr>
          <p:txBody>
            <a:bodyPr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grpSp>
        <p:nvGrpSpPr>
          <p:cNvPr id="40" name="组合 39"/>
          <p:cNvGrpSpPr/>
          <p:nvPr/>
        </p:nvGrpSpPr>
        <p:grpSpPr>
          <a:xfrm>
            <a:off x="3775034" y="2155825"/>
            <a:ext cx="2164955" cy="3364076"/>
            <a:chOff x="9331720" y="2155825"/>
            <a:chExt cx="2164955" cy="3364076"/>
          </a:xfrm>
        </p:grpSpPr>
        <p:cxnSp>
          <p:nvCxnSpPr>
            <p:cNvPr id="41" name="直接连接符 40"/>
            <p:cNvCxnSpPr>
              <a:cxnSpLocks noChangeShapeType="1"/>
            </p:cNvCxnSpPr>
            <p:nvPr>
              <p:custDataLst>
                <p:tags r:id="rId14"/>
              </p:custDataLst>
            </p:nvPr>
          </p:nvCxnSpPr>
          <p:spPr bwMode="auto">
            <a:xfrm>
              <a:off x="9441241" y="2155825"/>
              <a:ext cx="0" cy="2968625"/>
            </a:xfrm>
            <a:prstGeom prst="line">
              <a:avLst/>
            </a:prstGeom>
            <a:noFill/>
            <a:ln w="12700" algn="ctr">
              <a:solidFill>
                <a:srgbClr val="2E2E2E"/>
              </a:solidFill>
              <a:prstDash val="dash"/>
              <a:round/>
              <a:headEnd type="oval" w="med" len="med"/>
            </a:ln>
          </p:spPr>
        </p:cxnSp>
        <p:grpSp>
          <p:nvGrpSpPr>
            <p:cNvPr id="42" name="组合 41"/>
            <p:cNvGrpSpPr/>
            <p:nvPr/>
          </p:nvGrpSpPr>
          <p:grpSpPr>
            <a:xfrm>
              <a:off x="9629498" y="2190750"/>
              <a:ext cx="1867177" cy="2985298"/>
              <a:chOff x="9629498" y="2190750"/>
              <a:chExt cx="1867177" cy="2985298"/>
            </a:xfrm>
          </p:grpSpPr>
          <p:sp>
            <p:nvSpPr>
              <p:cNvPr id="44" name="文本框 43"/>
              <p:cNvSpPr txBox="1">
                <a:spLocks noChangeArrowheads="1"/>
              </p:cNvSpPr>
              <p:nvPr>
                <p:custDataLst>
                  <p:tags r:id="rId15"/>
                </p:custDataLst>
              </p:nvPr>
            </p:nvSpPr>
            <p:spPr bwMode="auto">
              <a:xfrm>
                <a:off x="9629499" y="2190750"/>
                <a:ext cx="1371600" cy="307777"/>
              </a:xfrm>
              <a:prstGeom prst="rect">
                <a:avLst/>
              </a:prstGeom>
              <a:noFill/>
              <a:ln w="9525">
                <a:noFill/>
                <a:miter lim="800000"/>
              </a:ln>
            </p:spPr>
            <p:txBody>
              <a:bodyPr lIns="0" tIns="0" rIns="0" bIns="0">
                <a:spAutoFit/>
              </a:bodyPr>
              <a:lstStyle/>
              <a:p>
                <a:pPr marL="0" marR="0" lvl="0" indent="0" algn="l" defTabSz="121729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rPr>
                  <a:t>请输入标题</a:t>
                </a:r>
                <a:endParaRPr kumimoji="0" lang="zh-CN" altLang="en-US" sz="20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45" name="文本框 44"/>
              <p:cNvSpPr txBox="1">
                <a:spLocks noChangeArrowheads="1"/>
              </p:cNvSpPr>
              <p:nvPr>
                <p:custDataLst>
                  <p:tags r:id="rId16"/>
                </p:custDataLst>
              </p:nvPr>
            </p:nvSpPr>
            <p:spPr bwMode="auto">
              <a:xfrm>
                <a:off x="9629498" y="2519208"/>
                <a:ext cx="1867177" cy="2656840"/>
              </a:xfrm>
              <a:prstGeom prst="rect">
                <a:avLst/>
              </a:prstGeom>
              <a:noFill/>
              <a:ln w="9525">
                <a:noFill/>
                <a:miter lim="800000"/>
              </a:ln>
            </p:spPr>
            <p:txBody>
              <a:bodyPr wrap="square" lIns="0" tIns="0" rIns="0" bIns="0">
                <a:spAutoFit/>
              </a:bodyPr>
              <a:lstStyle/>
              <a:p>
                <a:pPr marL="0" marR="0" lvl="0" indent="0" algn="just" defTabSz="1217295" rtl="0" eaLnBrk="1" fontAlgn="auto" latinLnBrk="0" hangingPunct="1">
                  <a:lnSpc>
                    <a:spcPct val="12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rPr>
                  <a:t>点击输入内容</a:t>
                </a: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mn-ea"/>
                  </a:rPr>
                  <a:t>点击输入内容点击输入内容点击输入内容点击输入内容点击输入内容点击输入内容点击输入内容点击输入内容点击输入内容</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sym typeface="微软雅黑" panose="020B0503020204020204" charset="-122"/>
                </a:endParaRPr>
              </a:p>
            </p:txBody>
          </p:sp>
        </p:grpSp>
        <p:sp>
          <p:nvSpPr>
            <p:cNvPr id="43" name="椭圆 42"/>
            <p:cNvSpPr>
              <a:spLocks noChangeArrowheads="1"/>
            </p:cNvSpPr>
            <p:nvPr>
              <p:custDataLst>
                <p:tags r:id="rId17"/>
              </p:custDataLst>
            </p:nvPr>
          </p:nvSpPr>
          <p:spPr bwMode="auto">
            <a:xfrm>
              <a:off x="9331720" y="5288357"/>
              <a:ext cx="230714" cy="231544"/>
            </a:xfrm>
            <a:prstGeom prst="ellipse">
              <a:avLst/>
            </a:prstGeom>
            <a:solidFill>
              <a:schemeClr val="bg1"/>
            </a:solidFill>
            <a:ln w="57150" algn="ctr">
              <a:solidFill>
                <a:schemeClr val="accent1"/>
              </a:solidFill>
              <a:round/>
            </a:ln>
          </p:spPr>
          <p:txBody>
            <a:bodyPr lIns="115187" tIns="57593" rIns="115187" bIns="57593" anchor="ctr">
              <a:spAutoFit/>
            </a:bodyP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sp>
        <p:nvSpPr>
          <p:cNvPr id="16" name="矩形 15"/>
          <p:cNvSpPr>
            <a:spLocks noChangeArrowheads="1"/>
          </p:cNvSpPr>
          <p:nvPr>
            <p:custDataLst>
              <p:tags r:id="rId18"/>
            </p:custDataLst>
          </p:nvPr>
        </p:nvSpPr>
        <p:spPr bwMode="auto">
          <a:xfrm>
            <a:off x="1" y="5364403"/>
            <a:ext cx="1685282" cy="79453"/>
          </a:xfrm>
          <a:prstGeom prst="rect">
            <a:avLst/>
          </a:prstGeom>
          <a:solidFill>
            <a:schemeClr val="tx2">
              <a:lumMod val="75000"/>
              <a:lumOff val="25000"/>
            </a:schemeClr>
          </a:solidFill>
          <a:ln w="15875" algn="ctr">
            <a:noFill/>
            <a:miter lim="800000"/>
          </a:ln>
        </p:spPr>
        <p:txBody>
          <a:bodyPr lIns="115187" tIns="57593" rIns="115187" bIns="57593" anchor="ctr">
            <a:spAutoFit/>
          </a:bodyP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22" name="矩形 21"/>
          <p:cNvSpPr>
            <a:spLocks noChangeArrowheads="1"/>
          </p:cNvSpPr>
          <p:nvPr>
            <p:custDataLst>
              <p:tags r:id="rId19"/>
            </p:custDataLst>
          </p:nvPr>
        </p:nvSpPr>
        <p:spPr bwMode="auto">
          <a:xfrm>
            <a:off x="2467295" y="5364403"/>
            <a:ext cx="9724705" cy="79453"/>
          </a:xfrm>
          <a:prstGeom prst="rect">
            <a:avLst/>
          </a:prstGeom>
          <a:solidFill>
            <a:schemeClr val="tx2">
              <a:lumMod val="75000"/>
              <a:lumOff val="25000"/>
            </a:schemeClr>
          </a:solidFill>
          <a:ln w="15875" algn="ctr">
            <a:noFill/>
            <a:miter lim="800000"/>
          </a:ln>
        </p:spPr>
        <p:txBody>
          <a:bodyPr lIns="115187" tIns="57593" rIns="115187" bIns="57593" anchor="ctr">
            <a:spAutoFit/>
          </a:bodyP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4" name="矩形 3"/>
          <p:cNvSpPr/>
          <p:nvPr/>
        </p:nvSpPr>
        <p:spPr>
          <a:xfrm>
            <a:off x="0" y="33337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227965" y="318135"/>
            <a:ext cx="2839720" cy="460375"/>
          </a:xfrm>
          <a:prstGeom prst="rect">
            <a:avLst/>
          </a:prstGeom>
          <a:noFill/>
        </p:spPr>
        <p:txBody>
          <a:bodyPr wrap="square" rtlCol="0">
            <a:spAutoFit/>
          </a:bodyPr>
          <a:p>
            <a:pPr algn="l">
              <a:buClrTx/>
              <a:buSzTx/>
              <a:buFontTx/>
            </a:pPr>
            <a:r>
              <a:rPr lang="zh-CN" altLang="en-US" sz="2400" b="1" dirty="0">
                <a:solidFill>
                  <a:srgbClr val="2F436F"/>
                </a:solidFill>
                <a:latin typeface="微软雅黑" panose="020B0503020204020204" charset="-122"/>
                <a:ea typeface="微软雅黑" panose="020B0503020204020204" charset="-122"/>
              </a:rPr>
              <a:t>第二个标题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11" name="矩形 10"/>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custDataLst>
              <p:tags r:id="rId1"/>
            </p:custDataLst>
          </p:nvPr>
        </p:nvSpPr>
        <p:spPr>
          <a:xfrm>
            <a:off x="4881557" y="1754764"/>
            <a:ext cx="2128266" cy="628203"/>
          </a:xfrm>
          <a:prstGeom prst="roundRect">
            <a:avLst>
              <a:gd name="adj" fmla="val 50000"/>
            </a:avLst>
          </a:prstGeom>
          <a:solidFill>
            <a:schemeClr val="tx2">
              <a:lumMod val="75000"/>
              <a:lumOff val="25000"/>
              <a:alpha val="3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endParaRPr lang="zh-CN" altLang="zh-CN" sz="1600" b="1" spc="100" dirty="0">
              <a:solidFill>
                <a:schemeClr val="bg2"/>
              </a:solidFill>
              <a:effectLst/>
              <a:latin typeface="+mn-ea"/>
              <a:cs typeface="微软雅黑" panose="020B0503020204020204" charset="-122"/>
              <a:sym typeface="+mn-ea"/>
            </a:endParaRPr>
          </a:p>
        </p:txBody>
      </p:sp>
      <p:sp>
        <p:nvSpPr>
          <p:cNvPr id="10" name="圆角矩形 9"/>
          <p:cNvSpPr/>
          <p:nvPr>
            <p:custDataLst>
              <p:tags r:id="rId2"/>
            </p:custDataLst>
          </p:nvPr>
        </p:nvSpPr>
        <p:spPr>
          <a:xfrm>
            <a:off x="4895646" y="2756740"/>
            <a:ext cx="2128266" cy="628203"/>
          </a:xfrm>
          <a:prstGeom prst="roundRect">
            <a:avLst>
              <a:gd name="adj" fmla="val 50000"/>
            </a:avLst>
          </a:prstGeom>
          <a:solidFill>
            <a:schemeClr val="tx2">
              <a:lumMod val="75000"/>
              <a:lumOff val="25000"/>
              <a:alpha val="3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endParaRPr lang="zh-CN" altLang="zh-CN" sz="1600" b="1" spc="100" dirty="0">
              <a:solidFill>
                <a:schemeClr val="bg2"/>
              </a:solidFill>
              <a:effectLst/>
              <a:latin typeface="+mn-ea"/>
              <a:cs typeface="微软雅黑" panose="020B0503020204020204" charset="-122"/>
              <a:sym typeface="+mn-ea"/>
            </a:endParaRPr>
          </a:p>
        </p:txBody>
      </p:sp>
      <p:sp>
        <p:nvSpPr>
          <p:cNvPr id="14" name="圆角矩形 13"/>
          <p:cNvSpPr/>
          <p:nvPr>
            <p:custDataLst>
              <p:tags r:id="rId3"/>
            </p:custDataLst>
          </p:nvPr>
        </p:nvSpPr>
        <p:spPr>
          <a:xfrm>
            <a:off x="4881557" y="3758716"/>
            <a:ext cx="2128266" cy="628203"/>
          </a:xfrm>
          <a:prstGeom prst="roundRect">
            <a:avLst>
              <a:gd name="adj" fmla="val 50000"/>
            </a:avLst>
          </a:prstGeom>
          <a:solidFill>
            <a:schemeClr val="tx2">
              <a:lumMod val="75000"/>
              <a:lumOff val="25000"/>
              <a:alpha val="3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endParaRPr lang="zh-CN" altLang="zh-CN" sz="1600" b="1" spc="100" dirty="0">
              <a:solidFill>
                <a:schemeClr val="bg2"/>
              </a:solidFill>
              <a:effectLst/>
              <a:latin typeface="+mn-ea"/>
              <a:cs typeface="微软雅黑" panose="020B0503020204020204" charset="-122"/>
              <a:sym typeface="+mn-ea"/>
            </a:endParaRPr>
          </a:p>
        </p:txBody>
      </p:sp>
      <p:sp>
        <p:nvSpPr>
          <p:cNvPr id="17" name="圆角矩形 16"/>
          <p:cNvSpPr/>
          <p:nvPr>
            <p:custDataLst>
              <p:tags r:id="rId4"/>
            </p:custDataLst>
          </p:nvPr>
        </p:nvSpPr>
        <p:spPr>
          <a:xfrm>
            <a:off x="4881557" y="4760691"/>
            <a:ext cx="2128266" cy="628203"/>
          </a:xfrm>
          <a:prstGeom prst="roundRect">
            <a:avLst>
              <a:gd name="adj" fmla="val 50000"/>
            </a:avLst>
          </a:prstGeom>
          <a:solidFill>
            <a:schemeClr val="tx2">
              <a:lumMod val="75000"/>
              <a:lumOff val="25000"/>
              <a:alpha val="3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endParaRPr lang="zh-CN" altLang="zh-CN" sz="1600" b="1" spc="100" dirty="0">
              <a:solidFill>
                <a:schemeClr val="bg2"/>
              </a:solidFill>
              <a:effectLst/>
              <a:latin typeface="+mn-ea"/>
              <a:cs typeface="微软雅黑" panose="020B0503020204020204" charset="-122"/>
              <a:sym typeface="+mn-ea"/>
            </a:endParaRPr>
          </a:p>
        </p:txBody>
      </p:sp>
      <p:sp>
        <p:nvSpPr>
          <p:cNvPr id="74" name="圆角矩形 73"/>
          <p:cNvSpPr/>
          <p:nvPr>
            <p:custDataLst>
              <p:tags r:id="rId5"/>
            </p:custDataLst>
          </p:nvPr>
        </p:nvSpPr>
        <p:spPr>
          <a:xfrm>
            <a:off x="4881557" y="1754764"/>
            <a:ext cx="2128266" cy="628203"/>
          </a:xfrm>
          <a:prstGeom prst="roundRect">
            <a:avLst>
              <a:gd name="adj" fmla="val 50000"/>
            </a:avLst>
          </a:prstGeom>
          <a:gradFill>
            <a:gsLst>
              <a:gs pos="99000">
                <a:schemeClr val="accent1"/>
              </a:gs>
              <a:gs pos="0">
                <a:schemeClr val="accent1">
                  <a:alpha val="38000"/>
                </a:schemeClr>
              </a:gs>
            </a:gsLst>
            <a:lin ang="27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r>
              <a:rPr lang="zh-CN" altLang="zh-CN" sz="1600" b="1" spc="100" dirty="0">
                <a:solidFill>
                  <a:srgbClr val="FFFFFF"/>
                </a:solidFill>
                <a:effectLst/>
                <a:latin typeface="+mn-ea"/>
                <a:cs typeface="微软雅黑" panose="020B0503020204020204" charset="-122"/>
                <a:sym typeface="+mn-ea"/>
              </a:rPr>
              <a:t>添加标题</a:t>
            </a:r>
            <a:endParaRPr lang="zh-CN" altLang="zh-CN" sz="1600" b="1" spc="100" dirty="0">
              <a:solidFill>
                <a:srgbClr val="FFFFFF"/>
              </a:solidFill>
              <a:effectLst/>
              <a:latin typeface="+mn-ea"/>
              <a:cs typeface="微软雅黑" panose="020B0503020204020204" charset="-122"/>
              <a:sym typeface="+mn-ea"/>
            </a:endParaRPr>
          </a:p>
        </p:txBody>
      </p:sp>
      <p:sp>
        <p:nvSpPr>
          <p:cNvPr id="83" name="圆角矩形 82"/>
          <p:cNvSpPr/>
          <p:nvPr>
            <p:custDataLst>
              <p:tags r:id="rId6"/>
            </p:custDataLst>
          </p:nvPr>
        </p:nvSpPr>
        <p:spPr>
          <a:xfrm>
            <a:off x="4881557" y="2756740"/>
            <a:ext cx="2128266" cy="628203"/>
          </a:xfrm>
          <a:prstGeom prst="roundRect">
            <a:avLst>
              <a:gd name="adj" fmla="val 50000"/>
            </a:avLst>
          </a:prstGeom>
          <a:gradFill>
            <a:gsLst>
              <a:gs pos="99000">
                <a:schemeClr val="accent1"/>
              </a:gs>
              <a:gs pos="0">
                <a:schemeClr val="accent1">
                  <a:alpha val="38000"/>
                </a:schemeClr>
              </a:gs>
            </a:gsLst>
            <a:lin ang="27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r>
              <a:rPr lang="zh-CN" altLang="zh-CN" sz="1600" b="1" spc="100" dirty="0">
                <a:solidFill>
                  <a:srgbClr val="FFFFFF"/>
                </a:solidFill>
                <a:effectLst/>
                <a:latin typeface="+mn-ea"/>
                <a:cs typeface="微软雅黑" panose="020B0503020204020204" charset="-122"/>
                <a:sym typeface="+mn-ea"/>
              </a:rPr>
              <a:t>添加标题</a:t>
            </a:r>
            <a:endParaRPr lang="zh-CN" altLang="zh-CN" sz="1600" b="1" spc="100" dirty="0">
              <a:solidFill>
                <a:srgbClr val="FFFFFF"/>
              </a:solidFill>
              <a:effectLst/>
              <a:latin typeface="+mn-ea"/>
              <a:cs typeface="微软雅黑" panose="020B0503020204020204" charset="-122"/>
              <a:sym typeface="+mn-ea"/>
            </a:endParaRPr>
          </a:p>
        </p:txBody>
      </p:sp>
      <p:sp>
        <p:nvSpPr>
          <p:cNvPr id="12" name="椭圆 11"/>
          <p:cNvSpPr/>
          <p:nvPr>
            <p:custDataLst>
              <p:tags r:id="rId7"/>
            </p:custDataLst>
          </p:nvPr>
        </p:nvSpPr>
        <p:spPr>
          <a:xfrm>
            <a:off x="94616" y="1431546"/>
            <a:ext cx="4279738" cy="4279738"/>
          </a:xfrm>
          <a:prstGeom prst="ellipse">
            <a:avLst/>
          </a:prstGeom>
          <a:noFill/>
          <a:ln>
            <a:gradFill>
              <a:gsLst>
                <a:gs pos="0">
                  <a:schemeClr val="accent1">
                    <a:lumMod val="40000"/>
                    <a:lumOff val="60000"/>
                  </a:schemeClr>
                </a:gs>
                <a:gs pos="28000">
                  <a:schemeClr val="accent1">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lvl="0" algn="ctr">
              <a:buClrTx/>
              <a:buSzTx/>
              <a:buFontTx/>
            </a:pPr>
            <a:endParaRPr lang="zh-CN" altLang="en-US" sz="1600">
              <a:solidFill>
                <a:schemeClr val="lt1"/>
              </a:solidFill>
              <a:cs typeface="江城圆体 400W" panose="020B0500000000000000" charset="-122"/>
              <a:sym typeface="+mn-ea"/>
            </a:endParaRPr>
          </a:p>
        </p:txBody>
      </p:sp>
      <p:sp>
        <p:nvSpPr>
          <p:cNvPr id="15" name="椭圆 14"/>
          <p:cNvSpPr/>
          <p:nvPr>
            <p:custDataLst>
              <p:tags r:id="rId8"/>
            </p:custDataLst>
          </p:nvPr>
        </p:nvSpPr>
        <p:spPr>
          <a:xfrm>
            <a:off x="3717972" y="5010149"/>
            <a:ext cx="106082" cy="106082"/>
          </a:xfrm>
          <a:prstGeom prst="ellipse">
            <a:avLst/>
          </a:prstGeom>
          <a:gradFill>
            <a:gsLst>
              <a:gs pos="0">
                <a:schemeClr val="accent1">
                  <a:lumMod val="60000"/>
                  <a:lumOff val="40000"/>
                </a:schemeClr>
              </a:gs>
              <a:gs pos="10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江城圆体 400W" panose="020B0500000000000000" charset="-122"/>
              <a:sym typeface="+mn-ea"/>
            </a:endParaRPr>
          </a:p>
        </p:txBody>
      </p:sp>
      <p:sp>
        <p:nvSpPr>
          <p:cNvPr id="18" name="椭圆 17"/>
          <p:cNvSpPr/>
          <p:nvPr>
            <p:custDataLst>
              <p:tags r:id="rId9"/>
            </p:custDataLst>
          </p:nvPr>
        </p:nvSpPr>
        <p:spPr>
          <a:xfrm>
            <a:off x="3717972" y="2026599"/>
            <a:ext cx="106082" cy="106082"/>
          </a:xfrm>
          <a:prstGeom prst="ellipse">
            <a:avLst/>
          </a:prstGeom>
          <a:gradFill>
            <a:gsLst>
              <a:gs pos="0">
                <a:schemeClr val="accent1">
                  <a:lumMod val="60000"/>
                  <a:lumOff val="40000"/>
                </a:schemeClr>
              </a:gs>
              <a:gs pos="10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江城圆体 400W" panose="020B0500000000000000" charset="-122"/>
              <a:sym typeface="+mn-ea"/>
            </a:endParaRPr>
          </a:p>
        </p:txBody>
      </p:sp>
      <p:sp>
        <p:nvSpPr>
          <p:cNvPr id="19" name="椭圆 18"/>
          <p:cNvSpPr/>
          <p:nvPr>
            <p:custDataLst>
              <p:tags r:id="rId10"/>
            </p:custDataLst>
          </p:nvPr>
        </p:nvSpPr>
        <p:spPr>
          <a:xfrm>
            <a:off x="289375" y="1626306"/>
            <a:ext cx="3890218" cy="3890218"/>
          </a:xfrm>
          <a:prstGeom prst="ellipse">
            <a:avLst/>
          </a:prstGeom>
          <a:gradFill flip="none">
            <a:gsLst>
              <a:gs pos="0">
                <a:schemeClr val="accent1">
                  <a:lumMod val="60000"/>
                  <a:lumOff val="40000"/>
                  <a:alpha val="10000"/>
                </a:schemeClr>
              </a:gs>
              <a:gs pos="100000">
                <a:schemeClr val="accent1">
                  <a:alpha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22" name="椭圆 21"/>
          <p:cNvSpPr/>
          <p:nvPr>
            <p:custDataLst>
              <p:tags r:id="rId11"/>
            </p:custDataLst>
          </p:nvPr>
        </p:nvSpPr>
        <p:spPr>
          <a:xfrm>
            <a:off x="476676" y="1813606"/>
            <a:ext cx="3514788" cy="3514788"/>
          </a:xfrm>
          <a:prstGeom prst="ellipse">
            <a:avLst/>
          </a:prstGeom>
          <a:gradFill flip="none">
            <a:gsLst>
              <a:gs pos="0">
                <a:schemeClr val="accent1">
                  <a:lumMod val="60000"/>
                  <a:lumOff val="40000"/>
                  <a:alpha val="15000"/>
                </a:schemeClr>
              </a:gs>
              <a:gs pos="100000">
                <a:schemeClr val="accent1">
                  <a:alpha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89" name="圆角矩形 88"/>
          <p:cNvSpPr/>
          <p:nvPr>
            <p:custDataLst>
              <p:tags r:id="rId12"/>
            </p:custDataLst>
          </p:nvPr>
        </p:nvSpPr>
        <p:spPr>
          <a:xfrm>
            <a:off x="4881557" y="3758716"/>
            <a:ext cx="2128266" cy="628203"/>
          </a:xfrm>
          <a:prstGeom prst="roundRect">
            <a:avLst>
              <a:gd name="adj" fmla="val 50000"/>
            </a:avLst>
          </a:prstGeom>
          <a:gradFill>
            <a:gsLst>
              <a:gs pos="99000">
                <a:schemeClr val="accent1"/>
              </a:gs>
              <a:gs pos="0">
                <a:schemeClr val="accent1">
                  <a:alpha val="38000"/>
                </a:schemeClr>
              </a:gs>
            </a:gsLst>
            <a:lin ang="27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r>
              <a:rPr lang="zh-CN" altLang="zh-CN" sz="1600" b="1" spc="100" dirty="0">
                <a:solidFill>
                  <a:srgbClr val="FFFFFF"/>
                </a:solidFill>
                <a:effectLst/>
                <a:latin typeface="+mn-ea"/>
                <a:cs typeface="微软雅黑" panose="020B0503020204020204" charset="-122"/>
                <a:sym typeface="+mn-ea"/>
              </a:rPr>
              <a:t>添加标题</a:t>
            </a:r>
            <a:endParaRPr lang="zh-CN" altLang="zh-CN" sz="1600" b="1" spc="100" dirty="0">
              <a:solidFill>
                <a:srgbClr val="FFFFFF"/>
              </a:solidFill>
              <a:effectLst/>
              <a:latin typeface="+mn-ea"/>
              <a:cs typeface="微软雅黑" panose="020B0503020204020204" charset="-122"/>
              <a:sym typeface="+mn-ea"/>
            </a:endParaRPr>
          </a:p>
        </p:txBody>
      </p:sp>
      <p:sp>
        <p:nvSpPr>
          <p:cNvPr id="23" name="椭圆 22"/>
          <p:cNvSpPr/>
          <p:nvPr>
            <p:custDataLst>
              <p:tags r:id="rId13"/>
            </p:custDataLst>
          </p:nvPr>
        </p:nvSpPr>
        <p:spPr>
          <a:xfrm>
            <a:off x="689668" y="2026599"/>
            <a:ext cx="3089632" cy="3089632"/>
          </a:xfrm>
          <a:prstGeom prst="ellipse">
            <a:avLst/>
          </a:prstGeom>
          <a:gradFill flip="none">
            <a:gsLst>
              <a:gs pos="0">
                <a:schemeClr val="accent1">
                  <a:lumMod val="60000"/>
                  <a:lumOff val="40000"/>
                  <a:alpha val="20000"/>
                </a:schemeClr>
              </a:gs>
              <a:gs pos="100000">
                <a:schemeClr val="accent1">
                  <a:alpha val="2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20" name="椭圆 19"/>
          <p:cNvSpPr/>
          <p:nvPr>
            <p:custDataLst>
              <p:tags r:id="rId14"/>
            </p:custDataLst>
          </p:nvPr>
        </p:nvSpPr>
        <p:spPr>
          <a:xfrm>
            <a:off x="4268271" y="4018947"/>
            <a:ext cx="106082" cy="106082"/>
          </a:xfrm>
          <a:prstGeom prst="ellipse">
            <a:avLst/>
          </a:prstGeom>
          <a:gradFill>
            <a:gsLst>
              <a:gs pos="0">
                <a:schemeClr val="accent1">
                  <a:lumMod val="60000"/>
                  <a:lumOff val="40000"/>
                </a:schemeClr>
              </a:gs>
              <a:gs pos="10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cs typeface="江城圆体 400W" panose="020B0500000000000000" charset="-122"/>
              <a:sym typeface="+mn-ea"/>
            </a:endParaRPr>
          </a:p>
        </p:txBody>
      </p:sp>
      <p:sp>
        <p:nvSpPr>
          <p:cNvPr id="21" name="椭圆 20"/>
          <p:cNvSpPr/>
          <p:nvPr>
            <p:custDataLst>
              <p:tags r:id="rId15"/>
            </p:custDataLst>
          </p:nvPr>
        </p:nvSpPr>
        <p:spPr>
          <a:xfrm>
            <a:off x="4251696" y="3016972"/>
            <a:ext cx="106082" cy="106082"/>
          </a:xfrm>
          <a:prstGeom prst="ellipse">
            <a:avLst/>
          </a:prstGeom>
          <a:gradFill>
            <a:gsLst>
              <a:gs pos="0">
                <a:schemeClr val="accent1">
                  <a:lumMod val="60000"/>
                  <a:lumOff val="40000"/>
                </a:schemeClr>
              </a:gs>
              <a:gs pos="10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cs typeface="江城圆体 400W" panose="020B0500000000000000" charset="-122"/>
              <a:sym typeface="+mn-ea"/>
            </a:endParaRPr>
          </a:p>
        </p:txBody>
      </p:sp>
      <p:sp>
        <p:nvSpPr>
          <p:cNvPr id="76" name="右箭头 75"/>
          <p:cNvSpPr/>
          <p:nvPr>
            <p:custDataLst>
              <p:tags r:id="rId16"/>
            </p:custDataLst>
          </p:nvPr>
        </p:nvSpPr>
        <p:spPr>
          <a:xfrm>
            <a:off x="7294089" y="1826867"/>
            <a:ext cx="561073" cy="483169"/>
          </a:xfrm>
          <a:prstGeom prst="rightArrow">
            <a:avLst/>
          </a:prstGeom>
          <a:gradFill>
            <a:gsLst>
              <a:gs pos="3000">
                <a:schemeClr val="accent1">
                  <a:lumMod val="60000"/>
                  <a:lumOff val="40000"/>
                  <a:alpha val="0"/>
                </a:schemeClr>
              </a:gs>
              <a:gs pos="50000">
                <a:schemeClr val="accent1">
                  <a:lumMod val="60000"/>
                  <a:lumOff val="40000"/>
                  <a:alpha val="8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78" name="1"/>
          <p:cNvSpPr txBox="1">
            <a:spLocks noChangeArrowheads="1"/>
          </p:cNvSpPr>
          <p:nvPr>
            <p:custDataLst>
              <p:tags r:id="rId17"/>
            </p:custDataLst>
          </p:nvPr>
        </p:nvSpPr>
        <p:spPr bwMode="auto">
          <a:xfrm>
            <a:off x="8139428" y="1686805"/>
            <a:ext cx="3596007" cy="7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400" noProof="0" dirty="0">
                <a:ln>
                  <a:noFill/>
                </a:ln>
                <a:solidFill>
                  <a:schemeClr val="tx1">
                    <a:lumMod val="85000"/>
                    <a:lumOff val="15000"/>
                  </a:schemeClr>
                </a:solidFill>
                <a:effectLst/>
                <a:uLnTx/>
                <a:uFillTx/>
                <a:latin typeface="+mn-ea"/>
                <a:ea typeface="+mn-ea"/>
                <a:cs typeface="+mn-ea"/>
                <a:sym typeface="+mn-lt"/>
              </a:rPr>
              <a:t>点击此处添加正文，文字是您思想的提炼请言简意赅的阐述您的观点</a:t>
            </a:r>
            <a:endParaRPr lang="zh-CN" altLang="en-US" sz="1400" noProof="0" dirty="0">
              <a:ln>
                <a:noFill/>
              </a:ln>
              <a:solidFill>
                <a:schemeClr val="tx1">
                  <a:lumMod val="85000"/>
                  <a:lumOff val="15000"/>
                </a:schemeClr>
              </a:solidFill>
              <a:effectLst/>
              <a:uLnTx/>
              <a:uFillTx/>
              <a:latin typeface="+mn-ea"/>
              <a:ea typeface="+mn-ea"/>
              <a:cs typeface="+mn-ea"/>
              <a:sym typeface="+mn-lt"/>
            </a:endParaRPr>
          </a:p>
        </p:txBody>
      </p:sp>
      <p:sp>
        <p:nvSpPr>
          <p:cNvPr id="24" name="圆角矩形 23"/>
          <p:cNvSpPr/>
          <p:nvPr>
            <p:custDataLst>
              <p:tags r:id="rId18"/>
            </p:custDataLst>
          </p:nvPr>
        </p:nvSpPr>
        <p:spPr>
          <a:xfrm>
            <a:off x="4881557" y="4761520"/>
            <a:ext cx="2128266" cy="628203"/>
          </a:xfrm>
          <a:prstGeom prst="roundRect">
            <a:avLst>
              <a:gd name="adj" fmla="val 50000"/>
            </a:avLst>
          </a:prstGeom>
          <a:gradFill>
            <a:gsLst>
              <a:gs pos="99000">
                <a:schemeClr val="accent1"/>
              </a:gs>
              <a:gs pos="0">
                <a:schemeClr val="accent1">
                  <a:alpha val="38000"/>
                </a:schemeClr>
              </a:gs>
            </a:gsLst>
            <a:lin ang="27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r>
              <a:rPr lang="zh-CN" altLang="zh-CN" sz="1600" b="1" spc="100" dirty="0">
                <a:solidFill>
                  <a:srgbClr val="FFFFFF"/>
                </a:solidFill>
                <a:effectLst/>
                <a:latin typeface="+mn-ea"/>
                <a:cs typeface="微软雅黑" panose="020B0503020204020204" charset="-122"/>
                <a:sym typeface="+mn-ea"/>
              </a:rPr>
              <a:t>添加标题</a:t>
            </a:r>
            <a:endParaRPr lang="zh-CN" altLang="zh-CN" sz="1600" b="1" spc="100" dirty="0">
              <a:solidFill>
                <a:srgbClr val="FFFFFF"/>
              </a:solidFill>
              <a:effectLst/>
              <a:latin typeface="+mn-ea"/>
              <a:cs typeface="微软雅黑" panose="020B0503020204020204" charset="-122"/>
              <a:sym typeface="+mn-ea"/>
            </a:endParaRPr>
          </a:p>
        </p:txBody>
      </p:sp>
      <p:sp>
        <p:nvSpPr>
          <p:cNvPr id="85" name="右箭头 84"/>
          <p:cNvSpPr/>
          <p:nvPr>
            <p:custDataLst>
              <p:tags r:id="rId19"/>
            </p:custDataLst>
          </p:nvPr>
        </p:nvSpPr>
        <p:spPr>
          <a:xfrm>
            <a:off x="7294089" y="2828842"/>
            <a:ext cx="561073" cy="483169"/>
          </a:xfrm>
          <a:prstGeom prst="rightArrow">
            <a:avLst/>
          </a:prstGeom>
          <a:gradFill>
            <a:gsLst>
              <a:gs pos="3000">
                <a:schemeClr val="accent1">
                  <a:lumMod val="60000"/>
                  <a:lumOff val="40000"/>
                  <a:alpha val="0"/>
                </a:schemeClr>
              </a:gs>
              <a:gs pos="50000">
                <a:schemeClr val="accent1">
                  <a:lumMod val="60000"/>
                  <a:lumOff val="40000"/>
                  <a:alpha val="8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86" name="1"/>
          <p:cNvSpPr txBox="1">
            <a:spLocks noChangeArrowheads="1"/>
          </p:cNvSpPr>
          <p:nvPr>
            <p:custDataLst>
              <p:tags r:id="rId20"/>
            </p:custDataLst>
          </p:nvPr>
        </p:nvSpPr>
        <p:spPr bwMode="auto">
          <a:xfrm>
            <a:off x="8139428" y="2688781"/>
            <a:ext cx="3596007" cy="7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400" noProof="0" dirty="0">
                <a:ln>
                  <a:noFill/>
                </a:ln>
                <a:solidFill>
                  <a:schemeClr val="tx1">
                    <a:lumMod val="85000"/>
                    <a:lumOff val="15000"/>
                  </a:schemeClr>
                </a:solidFill>
                <a:effectLst/>
                <a:uLnTx/>
                <a:uFillTx/>
                <a:latin typeface="+mn-ea"/>
                <a:ea typeface="+mn-ea"/>
                <a:cs typeface="+mn-ea"/>
                <a:sym typeface="+mn-lt"/>
              </a:rPr>
              <a:t>点击此处添加正文，文字是您思想的提炼请言简意赅的阐述您的观点</a:t>
            </a:r>
            <a:endParaRPr lang="zh-CN" altLang="en-US" sz="1400" noProof="0" dirty="0">
              <a:ln>
                <a:noFill/>
              </a:ln>
              <a:solidFill>
                <a:schemeClr val="tx1">
                  <a:lumMod val="85000"/>
                  <a:lumOff val="15000"/>
                </a:schemeClr>
              </a:solidFill>
              <a:effectLst/>
              <a:uLnTx/>
              <a:uFillTx/>
              <a:latin typeface="+mn-ea"/>
              <a:ea typeface="+mn-ea"/>
              <a:cs typeface="+mn-ea"/>
              <a:sym typeface="+mn-lt"/>
            </a:endParaRPr>
          </a:p>
        </p:txBody>
      </p:sp>
      <p:sp>
        <p:nvSpPr>
          <p:cNvPr id="91" name="右箭头 90"/>
          <p:cNvSpPr/>
          <p:nvPr>
            <p:custDataLst>
              <p:tags r:id="rId21"/>
            </p:custDataLst>
          </p:nvPr>
        </p:nvSpPr>
        <p:spPr>
          <a:xfrm>
            <a:off x="7294089" y="3830818"/>
            <a:ext cx="561073" cy="483169"/>
          </a:xfrm>
          <a:prstGeom prst="rightArrow">
            <a:avLst/>
          </a:prstGeom>
          <a:gradFill>
            <a:gsLst>
              <a:gs pos="3000">
                <a:schemeClr val="accent1">
                  <a:lumMod val="60000"/>
                  <a:lumOff val="40000"/>
                  <a:alpha val="0"/>
                </a:schemeClr>
              </a:gs>
              <a:gs pos="50000">
                <a:schemeClr val="accent1">
                  <a:lumMod val="60000"/>
                  <a:lumOff val="40000"/>
                  <a:alpha val="8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92" name="1"/>
          <p:cNvSpPr txBox="1">
            <a:spLocks noChangeArrowheads="1"/>
          </p:cNvSpPr>
          <p:nvPr>
            <p:custDataLst>
              <p:tags r:id="rId22"/>
            </p:custDataLst>
          </p:nvPr>
        </p:nvSpPr>
        <p:spPr bwMode="auto">
          <a:xfrm>
            <a:off x="8139428" y="3690757"/>
            <a:ext cx="3594350" cy="7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400" noProof="0" dirty="0">
                <a:ln>
                  <a:noFill/>
                </a:ln>
                <a:solidFill>
                  <a:schemeClr val="tx1">
                    <a:lumMod val="85000"/>
                    <a:lumOff val="15000"/>
                  </a:schemeClr>
                </a:solidFill>
                <a:effectLst/>
                <a:uLnTx/>
                <a:uFillTx/>
                <a:latin typeface="+mn-ea"/>
                <a:ea typeface="+mn-ea"/>
                <a:cs typeface="+mn-ea"/>
                <a:sym typeface="+mn-lt"/>
              </a:rPr>
              <a:t>点击此处添加正文，文字是您思想的提炼请言简意赅的阐述您的观点</a:t>
            </a:r>
            <a:endParaRPr lang="zh-CN" altLang="en-US" sz="1400" noProof="0" dirty="0">
              <a:ln>
                <a:noFill/>
              </a:ln>
              <a:solidFill>
                <a:schemeClr val="tx1">
                  <a:lumMod val="85000"/>
                  <a:lumOff val="15000"/>
                </a:schemeClr>
              </a:solidFill>
              <a:effectLst/>
              <a:uLnTx/>
              <a:uFillTx/>
              <a:latin typeface="+mn-ea"/>
              <a:ea typeface="+mn-ea"/>
              <a:cs typeface="+mn-ea"/>
              <a:sym typeface="+mn-lt"/>
            </a:endParaRPr>
          </a:p>
        </p:txBody>
      </p:sp>
      <p:sp>
        <p:nvSpPr>
          <p:cNvPr id="25" name="右箭头 24"/>
          <p:cNvSpPr/>
          <p:nvPr>
            <p:custDataLst>
              <p:tags r:id="rId23"/>
            </p:custDataLst>
          </p:nvPr>
        </p:nvSpPr>
        <p:spPr>
          <a:xfrm>
            <a:off x="7294089" y="4833623"/>
            <a:ext cx="561073" cy="483169"/>
          </a:xfrm>
          <a:prstGeom prst="rightArrow">
            <a:avLst/>
          </a:prstGeom>
          <a:gradFill>
            <a:gsLst>
              <a:gs pos="3000">
                <a:schemeClr val="accent1">
                  <a:lumMod val="60000"/>
                  <a:lumOff val="40000"/>
                  <a:alpha val="0"/>
                </a:schemeClr>
              </a:gs>
              <a:gs pos="50000">
                <a:schemeClr val="accent1">
                  <a:lumMod val="60000"/>
                  <a:lumOff val="40000"/>
                  <a:alpha val="8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cs typeface="微软雅黑" panose="020B0503020204020204" charset="-122"/>
              <a:sym typeface="+mn-ea"/>
            </a:endParaRPr>
          </a:p>
        </p:txBody>
      </p:sp>
      <p:sp>
        <p:nvSpPr>
          <p:cNvPr id="26" name="1"/>
          <p:cNvSpPr txBox="1">
            <a:spLocks noChangeArrowheads="1"/>
          </p:cNvSpPr>
          <p:nvPr>
            <p:custDataLst>
              <p:tags r:id="rId24"/>
            </p:custDataLst>
          </p:nvPr>
        </p:nvSpPr>
        <p:spPr bwMode="auto">
          <a:xfrm>
            <a:off x="8139428" y="4693561"/>
            <a:ext cx="3596007" cy="7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50000"/>
              </a:lnSpc>
              <a:spcBef>
                <a:spcPts val="0"/>
              </a:spcBef>
              <a:spcAft>
                <a:spcPts val="0"/>
              </a:spcAft>
              <a:buClrTx/>
              <a:buSzTx/>
              <a:buFontTx/>
              <a:buNone/>
            </a:pPr>
            <a:r>
              <a:rPr lang="zh-CN" altLang="en-US" sz="1400" noProof="0" dirty="0">
                <a:ln>
                  <a:noFill/>
                </a:ln>
                <a:solidFill>
                  <a:schemeClr val="tx1">
                    <a:lumMod val="85000"/>
                    <a:lumOff val="15000"/>
                  </a:schemeClr>
                </a:solidFill>
                <a:effectLst/>
                <a:uLnTx/>
                <a:uFillTx/>
                <a:latin typeface="+mn-ea"/>
                <a:ea typeface="+mn-ea"/>
                <a:cs typeface="+mn-ea"/>
                <a:sym typeface="+mn-lt"/>
              </a:rPr>
              <a:t>点击此处添加正文，文字是您思想的提炼请言简意赅的阐述您的观点</a:t>
            </a:r>
            <a:endParaRPr lang="zh-CN" altLang="en-US" sz="1400" noProof="0" dirty="0">
              <a:ln>
                <a:noFill/>
              </a:ln>
              <a:solidFill>
                <a:schemeClr val="tx1">
                  <a:lumMod val="85000"/>
                  <a:lumOff val="15000"/>
                </a:schemeClr>
              </a:solidFill>
              <a:effectLst/>
              <a:uLnTx/>
              <a:uFillTx/>
              <a:latin typeface="+mn-ea"/>
              <a:ea typeface="+mn-ea"/>
              <a:cs typeface="+mn-ea"/>
              <a:sym typeface="+mn-lt"/>
            </a:endParaRPr>
          </a:p>
        </p:txBody>
      </p:sp>
      <p:sp>
        <p:nvSpPr>
          <p:cNvPr id="27" name="椭圆 26"/>
          <p:cNvSpPr/>
          <p:nvPr>
            <p:custDataLst>
              <p:tags r:id="rId25"/>
            </p:custDataLst>
          </p:nvPr>
        </p:nvSpPr>
        <p:spPr>
          <a:xfrm>
            <a:off x="893544" y="2232132"/>
            <a:ext cx="2672764" cy="2672764"/>
          </a:xfrm>
          <a:prstGeom prst="ellipse">
            <a:avLst/>
          </a:prstGeom>
          <a:solidFill>
            <a:schemeClr val="tx2">
              <a:lumMod val="75000"/>
              <a:lumOff val="25000"/>
              <a:alpha val="17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64795" tIns="117474" rIns="264160" bIns="118111" numCol="1" spcCol="0" rtlCol="0" fromWordArt="0" anchor="ctr" anchorCtr="0" forceAA="0" compatLnSpc="1">
            <a:noAutofit/>
          </a:bodyPr>
          <a:lstStyle/>
          <a:p>
            <a:pPr lvl="0" algn="ctr">
              <a:spcBef>
                <a:spcPts val="0"/>
              </a:spcBef>
              <a:spcAft>
                <a:spcPts val="0"/>
              </a:spcAft>
              <a:buClrTx/>
              <a:buSzTx/>
              <a:buFontTx/>
            </a:pPr>
            <a:endParaRPr lang="zh-CN" altLang="zh-CN" sz="1600" b="1" spc="100" dirty="0">
              <a:solidFill>
                <a:schemeClr val="bg2"/>
              </a:solidFill>
              <a:effectLst/>
              <a:latin typeface="+mn-ea"/>
              <a:cs typeface="微软雅黑" panose="020B0503020204020204" charset="-122"/>
              <a:sym typeface="+mn-ea"/>
            </a:endParaRPr>
          </a:p>
        </p:txBody>
      </p:sp>
      <p:sp>
        <p:nvSpPr>
          <p:cNvPr id="28" name="椭圆 27"/>
          <p:cNvSpPr/>
          <p:nvPr>
            <p:custDataLst>
              <p:tags r:id="rId26"/>
            </p:custDataLst>
          </p:nvPr>
        </p:nvSpPr>
        <p:spPr>
          <a:xfrm>
            <a:off x="897688" y="2234618"/>
            <a:ext cx="2672764" cy="2672764"/>
          </a:xfrm>
          <a:prstGeom prst="ellipse">
            <a:avLst/>
          </a:prstGeom>
          <a:gradFill>
            <a:gsLst>
              <a:gs pos="74000">
                <a:schemeClr val="accent1"/>
              </a:gs>
              <a:gs pos="0">
                <a:schemeClr val="accent1">
                  <a:alpha val="19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charset="-122"/>
              <a:sym typeface="+mn-ea"/>
            </a:endParaRPr>
          </a:p>
        </p:txBody>
      </p:sp>
      <p:sp>
        <p:nvSpPr>
          <p:cNvPr id="29" name="文本框 28"/>
          <p:cNvSpPr txBox="1"/>
          <p:nvPr>
            <p:custDataLst>
              <p:tags r:id="rId27"/>
            </p:custDataLst>
          </p:nvPr>
        </p:nvSpPr>
        <p:spPr>
          <a:xfrm>
            <a:off x="1059297" y="3122225"/>
            <a:ext cx="2364464" cy="600854"/>
          </a:xfrm>
          <a:prstGeom prst="rect">
            <a:avLst/>
          </a:prstGeom>
          <a:noFill/>
        </p:spPr>
        <p:txBody>
          <a:bodyPr wrap="square" rtlCol="0">
            <a:noAutofit/>
          </a:bodyPr>
          <a:lstStyle/>
          <a:p>
            <a:pPr algn="ctr"/>
            <a:r>
              <a:rPr lang="zh-CN" altLang="en-US" sz="2400" b="1" dirty="0">
                <a:solidFill>
                  <a:schemeClr val="lt1"/>
                </a:solidFill>
                <a:latin typeface="+mn-ea"/>
                <a:cs typeface="微软雅黑" panose="020B0503020204020204" charset="-122"/>
              </a:rPr>
              <a:t>添加标题</a:t>
            </a:r>
            <a:endParaRPr lang="zh-CN" altLang="en-US" sz="2400" b="1" dirty="0">
              <a:solidFill>
                <a:schemeClr val="lt1"/>
              </a:solidFill>
              <a:latin typeface="+mn-ea"/>
              <a:cs typeface="微软雅黑" panose="020B0503020204020204" charset="-122"/>
            </a:endParaRPr>
          </a:p>
        </p:txBody>
      </p:sp>
      <p:sp>
        <p:nvSpPr>
          <p:cNvPr id="30" name="文本框 29"/>
          <p:cNvSpPr txBox="1"/>
          <p:nvPr>
            <p:custDataLst>
              <p:tags r:id="rId28"/>
            </p:custDataLst>
          </p:nvPr>
        </p:nvSpPr>
        <p:spPr>
          <a:xfrm>
            <a:off x="1058468" y="3740483"/>
            <a:ext cx="2365293" cy="573505"/>
          </a:xfrm>
          <a:prstGeom prst="rect">
            <a:avLst/>
          </a:prstGeom>
          <a:noFill/>
        </p:spPr>
        <p:txBody>
          <a:bodyPr wrap="square" lIns="0" tIns="0" rIns="0" bIns="0" rtlCol="0">
            <a:noAutofit/>
          </a:bodyPr>
          <a:lstStyle/>
          <a:p>
            <a:pPr algn="ctr">
              <a:lnSpc>
                <a:spcPct val="150000"/>
              </a:lnSpc>
            </a:pPr>
            <a:r>
              <a:rPr lang="zh-CN" altLang="en-US" sz="1400" kern="0" dirty="0">
                <a:solidFill>
                  <a:schemeClr val="lt1"/>
                </a:solidFill>
                <a:uFillTx/>
                <a:latin typeface="+mn-ea"/>
                <a:cs typeface="微软雅黑" panose="020B0503020204020204" charset="-122"/>
                <a:sym typeface="+mn-ea"/>
              </a:rPr>
              <a:t>单击此处</a:t>
            </a:r>
            <a:r>
              <a:rPr lang="zh-CN" altLang="en-US" sz="1400" kern="0" dirty="0">
                <a:solidFill>
                  <a:schemeClr val="lt1"/>
                </a:solidFill>
                <a:latin typeface="+mn-ea"/>
                <a:cs typeface="微软雅黑" panose="020B0503020204020204" charset="-122"/>
                <a:sym typeface="+mn-ea"/>
              </a:rPr>
              <a:t>填</a:t>
            </a:r>
            <a:r>
              <a:rPr lang="zh-CN" altLang="en-US" sz="1400" kern="0" dirty="0">
                <a:solidFill>
                  <a:schemeClr val="lt1"/>
                </a:solidFill>
                <a:uFillTx/>
                <a:latin typeface="+mn-ea"/>
                <a:cs typeface="微软雅黑" panose="020B0503020204020204" charset="-122"/>
                <a:sym typeface="+mn-ea"/>
              </a:rPr>
              <a:t>您的正文</a:t>
            </a:r>
            <a:endParaRPr lang="zh-CN" altLang="en-US" sz="1400" kern="0" dirty="0">
              <a:solidFill>
                <a:schemeClr val="lt1"/>
              </a:solidFill>
              <a:uFillTx/>
              <a:latin typeface="+mn-ea"/>
              <a:cs typeface="微软雅黑" panose="020B0503020204020204" charset="-122"/>
              <a:sym typeface="+mn-ea"/>
            </a:endParaRPr>
          </a:p>
        </p:txBody>
      </p:sp>
      <p:pic>
        <p:nvPicPr>
          <p:cNvPr id="2" name="图形 13"/>
          <p:cNvPicPr>
            <a:picLocks noChangeAspect="1"/>
          </p:cNvPicPr>
          <p:nvPr/>
        </p:nvPicPr>
        <p:blipFill>
          <a:blip r:embed="rId29"/>
          <a:stretch>
            <a:fillRect/>
          </a:stretch>
        </p:blipFill>
        <p:spPr>
          <a:xfrm>
            <a:off x="11280350" y="246798"/>
            <a:ext cx="705702" cy="705702"/>
          </a:xfrm>
          <a:prstGeom prst="rect">
            <a:avLst/>
          </a:prstGeom>
        </p:spPr>
      </p:pic>
    </p:spTree>
    <p:custDataLst>
      <p:tags r:id="rId30"/>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p:cNvSpPr/>
          <p:nvPr/>
        </p:nvSpPr>
        <p:spPr>
          <a:xfrm>
            <a:off x="616585" y="1713230"/>
            <a:ext cx="11033760" cy="2322830"/>
          </a:xfrm>
          <a:prstGeom prst="rect">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lIns="179999" rIns="179999" rtlCol="0" anchor="ctr"/>
          <a:lstStyle/>
          <a:p>
            <a:pPr>
              <a:lnSpc>
                <a:spcPct val="150000"/>
              </a:lnSpc>
            </a:pPr>
            <a:endParaRPr lang="zh-CN" altLang="en-US" sz="2800" spc="150" dirty="0">
              <a:solidFill>
                <a:schemeClr val="accent1"/>
              </a:solidFill>
              <a:latin typeface="Impact" panose="020B0806030902050204" charset="0"/>
              <a:ea typeface="汉仪劲楷简" panose="00020600040101010101" charset="-122"/>
            </a:endParaRPr>
          </a:p>
        </p:txBody>
      </p:sp>
      <p:sp>
        <p:nvSpPr>
          <p:cNvPr id="24" name="矩形 23"/>
          <p:cNvSpPr/>
          <p:nvPr/>
        </p:nvSpPr>
        <p:spPr>
          <a:xfrm>
            <a:off x="1129030" y="4654550"/>
            <a:ext cx="9933940" cy="691515"/>
          </a:xfrm>
          <a:prstGeom prst="rect">
            <a:avLst/>
          </a:prstGeom>
        </p:spPr>
        <p:txBody>
          <a:bodyPr wrap="square">
            <a:spAutoFit/>
            <a:scene3d>
              <a:camera prst="orthographicFront"/>
              <a:lightRig rig="threePt" dir="t"/>
            </a:scene3d>
            <a:sp3d contourW="12700"/>
          </a:bodyPr>
          <a:lstStyle/>
          <a:p>
            <a:pPr fontAlgn="auto">
              <a:lnSpc>
                <a:spcPct val="150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a:t>
            </a:r>
            <a:endParaRPr lang="zh-CN" altLang="en-US" sz="1300" dirty="0">
              <a:solidFill>
                <a:schemeClr val="tx1">
                  <a:lumMod val="75000"/>
                  <a:lumOff val="25000"/>
                </a:schemeClr>
              </a:solidFill>
              <a:latin typeface="汉仪润圆-65简" panose="00020600040101010101" charset="-122"/>
              <a:ea typeface="汉仪润圆-65简" panose="00020600040101010101" charset="-122"/>
              <a:cs typeface="+mn-ea"/>
              <a:sym typeface="+mn-lt"/>
            </a:endParaRPr>
          </a:p>
        </p:txBody>
      </p:sp>
      <p:sp>
        <p:nvSpPr>
          <p:cNvPr id="4" name="矩形 3"/>
          <p:cNvSpPr/>
          <p:nvPr/>
        </p:nvSpPr>
        <p:spPr>
          <a:xfrm>
            <a:off x="1230630" y="1946275"/>
            <a:ext cx="2018665" cy="423545"/>
          </a:xfrm>
          <a:prstGeom prst="rect">
            <a:avLst/>
          </a:prstGeom>
        </p:spPr>
        <p:txBody>
          <a:bodyPr vert="horz"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1" i="0" u="none" strike="noStrike" kern="1200" cap="none" spc="300" normalizeH="0" baseline="0" noProof="0" dirty="0">
                <a:ln>
                  <a:noFill/>
                </a:ln>
                <a:solidFill>
                  <a:schemeClr val="bg1"/>
                </a:solidFill>
                <a:effectLst/>
                <a:uLnTx/>
                <a:uFillTx/>
                <a:latin typeface="汉仪润圆-65简" panose="00020600040101010101" charset="-122"/>
                <a:ea typeface="汉仪润圆-65简" panose="00020600040101010101" charset="-122"/>
                <a:cs typeface="+mn-ea"/>
                <a:sym typeface="+mn-lt"/>
              </a:rPr>
              <a:t>添加标题文字</a:t>
            </a:r>
            <a:endParaRPr kumimoji="0" lang="zh-CN" altLang="en-US" b="1" i="0" u="none" strike="noStrike" kern="1200" cap="none" spc="300" normalizeH="0" baseline="0" noProof="0" dirty="0">
              <a:ln>
                <a:noFill/>
              </a:ln>
              <a:solidFill>
                <a:schemeClr val="bg1"/>
              </a:solidFill>
              <a:effectLst/>
              <a:uLnTx/>
              <a:uFillTx/>
              <a:latin typeface="汉仪润圆-65简" panose="00020600040101010101" charset="-122"/>
              <a:ea typeface="汉仪润圆-65简" panose="00020600040101010101" charset="-122"/>
              <a:cs typeface="+mn-ea"/>
              <a:sym typeface="+mn-lt"/>
            </a:endParaRPr>
          </a:p>
        </p:txBody>
      </p:sp>
      <p:pic>
        <p:nvPicPr>
          <p:cNvPr id="25" name="图片 24" descr="E:/view.jpgview"/>
          <p:cNvPicPr>
            <a:picLocks noChangeAspect="1"/>
          </p:cNvPicPr>
          <p:nvPr>
            <p:custDataLst>
              <p:tags r:id="rId1"/>
            </p:custDataLst>
          </p:nvPr>
        </p:nvPicPr>
        <p:blipFill>
          <a:blip r:embed="rId2"/>
          <a:srcRect/>
          <a:stretch>
            <a:fillRect/>
          </a:stretch>
        </p:blipFill>
        <p:spPr>
          <a:xfrm>
            <a:off x="6503035" y="1454150"/>
            <a:ext cx="4719320" cy="2782570"/>
          </a:xfrm>
          <a:prstGeom prst="rect">
            <a:avLst/>
          </a:prstGeom>
        </p:spPr>
      </p:pic>
      <p:sp>
        <p:nvSpPr>
          <p:cNvPr id="3" name="矩形 2"/>
          <p:cNvSpPr/>
          <p:nvPr/>
        </p:nvSpPr>
        <p:spPr>
          <a:xfrm>
            <a:off x="1230630" y="2331085"/>
            <a:ext cx="4915535" cy="1291590"/>
          </a:xfrm>
          <a:prstGeom prst="rect">
            <a:avLst/>
          </a:prstGeom>
        </p:spPr>
        <p:txBody>
          <a:bodyPr vert="horz" wrap="square">
            <a:spAutoFit/>
          </a:bodyPr>
          <a:lstStyle/>
          <a:p>
            <a:pPr marL="0" marR="0" lvl="0" indent="0" algn="l" defTabSz="914400" rtl="0" fontAlgn="auto">
              <a:lnSpc>
                <a:spcPct val="150000"/>
              </a:lnSpc>
              <a:spcBef>
                <a:spcPts val="0"/>
              </a:spcBef>
              <a:spcAft>
                <a:spcPts val="0"/>
              </a:spcAft>
              <a:buClrTx/>
              <a:buSzTx/>
              <a:buFontTx/>
              <a:buNone/>
              <a:defRPr/>
            </a:pPr>
            <a:r>
              <a:rPr lang="zh-CN" altLang="en-US" sz="1300" dirty="0">
                <a:solidFill>
                  <a:schemeClr val="bg1"/>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点击输入内容，点击输入内容，点击输入内容。点击输入内容，点击输入内容，点击输入内容。点击输入内容，点击输入内容，点击输入内容。点击输入内容，</a:t>
            </a:r>
            <a:endParaRPr kumimoji="0" lang="zh-CN" altLang="en-US" sz="1300" b="0" i="0" u="none" strike="noStrike" kern="1200" cap="none" spc="0" normalizeH="0" baseline="0" noProof="0" dirty="0">
              <a:ln>
                <a:noFill/>
              </a:ln>
              <a:solidFill>
                <a:schemeClr val="bg1"/>
              </a:solidFill>
              <a:effectLst/>
              <a:uLnTx/>
              <a:uFillTx/>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grpSp>
        <p:nvGrpSpPr>
          <p:cNvPr id="5" name="组合 4"/>
          <p:cNvGrpSpPr/>
          <p:nvPr/>
        </p:nvGrpSpPr>
        <p:grpSpPr>
          <a:xfrm>
            <a:off x="227965" y="318135"/>
            <a:ext cx="3467100" cy="509905"/>
            <a:chOff x="962" y="696"/>
            <a:chExt cx="5460" cy="803"/>
          </a:xfrm>
        </p:grpSpPr>
        <p:sp>
          <p:nvSpPr>
            <p:cNvPr id="6" name="文本框 5"/>
            <p:cNvSpPr txBox="1"/>
            <p:nvPr/>
          </p:nvSpPr>
          <p:spPr>
            <a:xfrm>
              <a:off x="962" y="696"/>
              <a:ext cx="4472" cy="725"/>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rPr>
                <a:t>第四个标题</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962" y="1113"/>
              <a:ext cx="5460" cy="386"/>
            </a:xfrm>
            <a:prstGeom prst="rect">
              <a:avLst/>
            </a:prstGeom>
            <a:noFill/>
          </p:spPr>
          <p:txBody>
            <a:bodyPr wrap="square" rtlCol="0">
              <a:spAutoFit/>
            </a:bodyPr>
            <a:lstStyle/>
            <a:p>
              <a:pPr algn="l"/>
              <a:endParaRPr lang="en-US" altLang="zh-CN" sz="1000" dirty="0">
                <a:solidFill>
                  <a:srgbClr val="2F436F"/>
                </a:solidFill>
                <a:latin typeface="汉仪润圆-65简" panose="00020600040101010101" charset="-122"/>
                <a:ea typeface="汉仪润圆-65简" panose="00020600040101010101" charset="-122"/>
              </a:endParaRPr>
            </a:p>
          </p:txBody>
        </p:sp>
      </p:grpSp>
      <p:sp>
        <p:nvSpPr>
          <p:cNvPr id="10" name="矩形 9"/>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3"/>
          <p:cNvPicPr>
            <a:picLocks noChangeAspect="1"/>
          </p:cNvPicPr>
          <p:nvPr/>
        </p:nvPicPr>
        <p:blipFill>
          <a:blip r:embed="rId3"/>
          <a:stretch>
            <a:fillRect/>
          </a:stretch>
        </p:blipFill>
        <p:spPr>
          <a:xfrm>
            <a:off x="11280350" y="246798"/>
            <a:ext cx="705702" cy="7057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9" grpId="0" bldLvl="0" animBg="1"/>
      <p:bldP spid="24" grpId="0"/>
      <p:bldP spid="4"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菱形 36"/>
          <p:cNvSpPr/>
          <p:nvPr/>
        </p:nvSpPr>
        <p:spPr>
          <a:xfrm>
            <a:off x="4822825" y="2780665"/>
            <a:ext cx="2724150" cy="2667000"/>
          </a:xfrm>
          <a:prstGeom prst="diamond">
            <a:avLst/>
          </a:prstGeom>
          <a:solidFill>
            <a:srgbClr val="2F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31F37"/>
              </a:solidFill>
              <a:ea typeface="微软雅黑" panose="020B0503020204020204" charset="-122"/>
              <a:cs typeface="+mn-ea"/>
            </a:endParaRPr>
          </a:p>
        </p:txBody>
      </p:sp>
      <p:pic>
        <p:nvPicPr>
          <p:cNvPr id="40" name="图片占位符 14" descr="E:/view.jpgview"/>
          <p:cNvPicPr>
            <a:picLocks noGrp="1" noChangeAspect="1"/>
          </p:cNvPicPr>
          <p:nvPr/>
        </p:nvPicPr>
        <p:blipFill rotWithShape="1">
          <a:blip r:embed="rId1"/>
          <a:srcRect/>
          <a:stretch>
            <a:fillRect/>
          </a:stretch>
        </p:blipFill>
        <p:spPr>
          <a:xfrm>
            <a:off x="4299585" y="1517650"/>
            <a:ext cx="3756660" cy="3575685"/>
          </a:xfrm>
          <a:custGeom>
            <a:avLst/>
            <a:gdLst>
              <a:gd name="connsiteX0" fmla="*/ 2060917 w 4121834"/>
              <a:gd name="connsiteY0" fmla="*/ 0 h 4121834"/>
              <a:gd name="connsiteX1" fmla="*/ 4121834 w 4121834"/>
              <a:gd name="connsiteY1" fmla="*/ 2060917 h 4121834"/>
              <a:gd name="connsiteX2" fmla="*/ 2060917 w 4121834"/>
              <a:gd name="connsiteY2" fmla="*/ 4121834 h 4121834"/>
              <a:gd name="connsiteX3" fmla="*/ 0 w 4121834"/>
              <a:gd name="connsiteY3" fmla="*/ 2060917 h 4121834"/>
            </a:gdLst>
            <a:ahLst/>
            <a:cxnLst>
              <a:cxn ang="0">
                <a:pos x="connsiteX0" y="connsiteY0"/>
              </a:cxn>
              <a:cxn ang="0">
                <a:pos x="connsiteX1" y="connsiteY1"/>
              </a:cxn>
              <a:cxn ang="0">
                <a:pos x="connsiteX2" y="connsiteY2"/>
              </a:cxn>
              <a:cxn ang="0">
                <a:pos x="connsiteX3" y="connsiteY3"/>
              </a:cxn>
            </a:cxnLst>
            <a:rect l="l" t="t" r="r" b="b"/>
            <a:pathLst>
              <a:path w="4121834" h="4121834">
                <a:moveTo>
                  <a:pt x="2060917" y="0"/>
                </a:moveTo>
                <a:lnTo>
                  <a:pt x="4121834" y="2060917"/>
                </a:lnTo>
                <a:lnTo>
                  <a:pt x="2060917" y="4121834"/>
                </a:lnTo>
                <a:lnTo>
                  <a:pt x="0" y="2060917"/>
                </a:lnTo>
                <a:close/>
              </a:path>
            </a:pathLst>
          </a:custGeom>
          <a:noFill/>
        </p:spPr>
      </p:pic>
      <p:sp>
        <p:nvSpPr>
          <p:cNvPr id="6" name="文本框 5"/>
          <p:cNvSpPr txBox="1"/>
          <p:nvPr/>
        </p:nvSpPr>
        <p:spPr>
          <a:xfrm>
            <a:off x="227965" y="325755"/>
            <a:ext cx="2839720" cy="768350"/>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sym typeface="+mn-ea"/>
              </a:rPr>
              <a:t>第四个标题</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endParaRPr>
          </a:p>
          <a:p>
            <a:pPr algn="l"/>
            <a:endParaRPr lang="zh-CN" altLang="en-US" sz="2000" dirty="0">
              <a:solidFill>
                <a:srgbClr val="2F436F"/>
              </a:solidFill>
              <a:latin typeface="汉仪润圆-65简" panose="00020600040101010101" charset="-122"/>
              <a:ea typeface="汉仪润圆-65简" panose="00020600040101010101" charset="-122"/>
            </a:endParaRPr>
          </a:p>
        </p:txBody>
      </p:sp>
      <p:sp>
        <p:nvSpPr>
          <p:cNvPr id="10" name="矩形 9"/>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31545" y="2299977"/>
            <a:ext cx="2906395" cy="2258054"/>
            <a:chOff x="6847098" y="3359487"/>
            <a:chExt cx="4765435" cy="956935"/>
          </a:xfrm>
        </p:grpSpPr>
        <p:sp>
          <p:nvSpPr>
            <p:cNvPr id="3" name="矩形 2"/>
            <p:cNvSpPr/>
            <p:nvPr/>
          </p:nvSpPr>
          <p:spPr>
            <a:xfrm>
              <a:off x="6847098" y="3514758"/>
              <a:ext cx="4765435" cy="801664"/>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点击输入内容，点击输入内容，点击输入内容。点击输入内容，点击输入内容，点击输入内容，点击输入内容。点击输入内容，点击输入内容，点击输入内容，点击输入内容。点击输入内容，点击输入内容。</a:t>
              </a:r>
              <a:endPar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49" name="矩形 48"/>
            <p:cNvSpPr/>
            <p:nvPr/>
          </p:nvSpPr>
          <p:spPr>
            <a:xfrm>
              <a:off x="7604017" y="3359487"/>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4" name="组合 3"/>
          <p:cNvGrpSpPr/>
          <p:nvPr/>
        </p:nvGrpSpPr>
        <p:grpSpPr>
          <a:xfrm>
            <a:off x="8517890" y="2299977"/>
            <a:ext cx="2906395" cy="2258054"/>
            <a:chOff x="6847098" y="3359487"/>
            <a:chExt cx="4765435" cy="956935"/>
          </a:xfrm>
        </p:grpSpPr>
        <p:sp>
          <p:nvSpPr>
            <p:cNvPr id="8" name="矩形 7"/>
            <p:cNvSpPr/>
            <p:nvPr/>
          </p:nvSpPr>
          <p:spPr>
            <a:xfrm>
              <a:off x="6847098" y="3514758"/>
              <a:ext cx="4765435" cy="801664"/>
            </a:xfrm>
            <a:prstGeom prst="rect">
              <a:avLst/>
            </a:prstGeom>
          </p:spPr>
          <p:txBody>
            <a:bodyPr wrap="square">
              <a:spAutoFit/>
              <a:scene3d>
                <a:camera prst="orthographicFront"/>
                <a:lightRig rig="threePt" dir="t"/>
              </a:scene3d>
              <a:sp3d contourW="12700"/>
            </a:bodyPr>
            <a:lstStyle/>
            <a:p>
              <a:pPr algn="ctr" fontAlgn="auto">
                <a:lnSpc>
                  <a:spcPct val="150000"/>
                </a:lnSpc>
              </a:pPr>
              <a:r>
                <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点击输入内容，点击输入内容，点击输入内容。点击输入内容，点击输入内容，点击输入内容，点击输入内容。点击输入内容，点击输入内容，点击输入内容，点击输入内容。点击输入内容，点击输入内容。</a:t>
              </a:r>
              <a:endPar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9" name="矩形 8"/>
            <p:cNvSpPr/>
            <p:nvPr/>
          </p:nvSpPr>
          <p:spPr>
            <a:xfrm>
              <a:off x="7604017" y="3359487"/>
              <a:ext cx="3450437" cy="17949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pic>
        <p:nvPicPr>
          <p:cNvPr id="11" name="图形 13"/>
          <p:cNvPicPr>
            <a:picLocks noChangeAspect="1"/>
          </p:cNvPicPr>
          <p:nvPr/>
        </p:nvPicPr>
        <p:blipFill>
          <a:blip r:embed="rId2"/>
          <a:stretch>
            <a:fillRect/>
          </a:stretch>
        </p:blipFill>
        <p:spPr>
          <a:xfrm>
            <a:off x="11280350" y="246798"/>
            <a:ext cx="705702" cy="7057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3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83690" y="1543685"/>
            <a:ext cx="904240" cy="875634"/>
            <a:chOff x="2182" y="3014"/>
            <a:chExt cx="1488" cy="1474"/>
          </a:xfrm>
        </p:grpSpPr>
        <p:sp>
          <p:nvSpPr>
            <p:cNvPr id="5" name="任意多边形: 形状 4"/>
            <p:cNvSpPr/>
            <p:nvPr/>
          </p:nvSpPr>
          <p:spPr>
            <a:xfrm rot="2700000" flipH="1">
              <a:off x="2189" y="3014"/>
              <a:ext cx="1474" cy="1474"/>
            </a:xfrm>
            <a:custGeom>
              <a:avLst/>
              <a:gdLst>
                <a:gd name="connsiteX0" fmla="*/ 0 w 1182564"/>
                <a:gd name="connsiteY0" fmla="*/ 197098 h 1182564"/>
                <a:gd name="connsiteX1" fmla="*/ 197098 w 1182564"/>
                <a:gd name="connsiteY1" fmla="*/ 0 h 1182564"/>
                <a:gd name="connsiteX2" fmla="*/ 985466 w 1182564"/>
                <a:gd name="connsiteY2" fmla="*/ 0 h 1182564"/>
                <a:gd name="connsiteX3" fmla="*/ 1182564 w 1182564"/>
                <a:gd name="connsiteY3" fmla="*/ 197098 h 1182564"/>
                <a:gd name="connsiteX4" fmla="*/ 1182564 w 1182564"/>
                <a:gd name="connsiteY4" fmla="*/ 985466 h 1182564"/>
                <a:gd name="connsiteX5" fmla="*/ 985466 w 1182564"/>
                <a:gd name="connsiteY5" fmla="*/ 1182564 h 1182564"/>
                <a:gd name="connsiteX6" fmla="*/ 197098 w 1182564"/>
                <a:gd name="connsiteY6" fmla="*/ 1182564 h 1182564"/>
                <a:gd name="connsiteX7" fmla="*/ 0 w 1182564"/>
                <a:gd name="connsiteY7" fmla="*/ 985466 h 1182564"/>
                <a:gd name="connsiteX8" fmla="*/ 0 w 1182564"/>
                <a:gd name="connsiteY8" fmla="*/ 197098 h 11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564" h="1182564">
                  <a:moveTo>
                    <a:pt x="0" y="197098"/>
                  </a:moveTo>
                  <a:cubicBezTo>
                    <a:pt x="0" y="88244"/>
                    <a:pt x="88244" y="0"/>
                    <a:pt x="197098" y="0"/>
                  </a:cubicBezTo>
                  <a:lnTo>
                    <a:pt x="985466" y="0"/>
                  </a:lnTo>
                  <a:cubicBezTo>
                    <a:pt x="1094320" y="0"/>
                    <a:pt x="1182564" y="88244"/>
                    <a:pt x="1182564" y="197098"/>
                  </a:cubicBezTo>
                  <a:lnTo>
                    <a:pt x="1182564" y="985466"/>
                  </a:lnTo>
                  <a:cubicBezTo>
                    <a:pt x="1182564" y="1094320"/>
                    <a:pt x="1094320" y="1182564"/>
                    <a:pt x="985466" y="1182564"/>
                  </a:cubicBezTo>
                  <a:lnTo>
                    <a:pt x="197098" y="1182564"/>
                  </a:lnTo>
                  <a:cubicBezTo>
                    <a:pt x="88244" y="1182564"/>
                    <a:pt x="0" y="1094320"/>
                    <a:pt x="0" y="985466"/>
                  </a:cubicBezTo>
                  <a:lnTo>
                    <a:pt x="0" y="197098"/>
                  </a:lnTo>
                  <a:close/>
                </a:path>
              </a:pathLst>
            </a:custGeom>
            <a:noFill/>
            <a:ln>
              <a:solidFill>
                <a:srgbClr val="2F436F"/>
              </a:solidFill>
            </a:ln>
            <a:extLst>
              <a:ext uri="{909E8E84-426E-40DD-AFC4-6F175D3DCCD1}">
                <a14:hiddenFill xmlns:a14="http://schemas.microsoft.com/office/drawing/2010/main">
                  <a:solidFill>
                    <a:srgbClr val="D5C4B4"/>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290" tIns="224290" rIns="224290" bIns="224290" numCol="1" spcCol="1270" anchor="ctr" anchorCtr="0">
              <a:noAutofit/>
            </a:bodyPr>
            <a:lstStyle/>
            <a:p>
              <a:pPr marL="0" lvl="0" indent="0" algn="ctr" defTabSz="1289050">
                <a:lnSpc>
                  <a:spcPct val="90000"/>
                </a:lnSpc>
                <a:spcBef>
                  <a:spcPct val="0"/>
                </a:spcBef>
                <a:spcAft>
                  <a:spcPct val="35000"/>
                </a:spcAft>
                <a:buNone/>
              </a:pPr>
              <a:endParaRPr lang="zh-CN" altLang="en-US" sz="3865" kern="1200"/>
            </a:p>
          </p:txBody>
        </p:sp>
        <p:sp>
          <p:nvSpPr>
            <p:cNvPr id="37" name="文本框 36"/>
            <p:cNvSpPr txBox="1"/>
            <p:nvPr/>
          </p:nvSpPr>
          <p:spPr>
            <a:xfrm>
              <a:off x="2182" y="3156"/>
              <a:ext cx="1488" cy="12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200" b="0" i="0" u="none" strike="noStrike" kern="0" cap="none" spc="0" normalizeH="0" baseline="0" noProof="0" dirty="0">
                  <a:ln>
                    <a:noFill/>
                  </a:ln>
                  <a:solidFill>
                    <a:srgbClr val="2F436F"/>
                  </a:solidFill>
                  <a:effectLst/>
                  <a:uLnTx/>
                  <a:uFillTx/>
                  <a:latin typeface="汉仪润圆-65简" panose="00020600040101010101" charset="-122"/>
                  <a:ea typeface="汉仪润圆-65简" panose="00020600040101010101" charset="-122"/>
                </a:rPr>
                <a:t>01</a:t>
              </a:r>
              <a:endParaRPr kumimoji="0" lang="en-US" altLang="zh-CN" sz="4200" b="0" i="0" u="none" strike="noStrike" kern="0" cap="none" spc="0" normalizeH="0" baseline="0" noProof="0" dirty="0">
                <a:ln>
                  <a:noFill/>
                </a:ln>
                <a:solidFill>
                  <a:srgbClr val="2F436F"/>
                </a:solidFill>
                <a:effectLst/>
                <a:uLnTx/>
                <a:uFillTx/>
                <a:latin typeface="汉仪润圆-65简" panose="00020600040101010101" charset="-122"/>
                <a:ea typeface="汉仪润圆-65简" panose="00020600040101010101" charset="-122"/>
              </a:endParaRPr>
            </a:p>
          </p:txBody>
        </p:sp>
      </p:grpSp>
      <p:grpSp>
        <p:nvGrpSpPr>
          <p:cNvPr id="20" name="组合 19"/>
          <p:cNvGrpSpPr/>
          <p:nvPr/>
        </p:nvGrpSpPr>
        <p:grpSpPr>
          <a:xfrm>
            <a:off x="6609715" y="1543050"/>
            <a:ext cx="904240" cy="875654"/>
            <a:chOff x="10450" y="3013"/>
            <a:chExt cx="1488" cy="1474"/>
          </a:xfrm>
        </p:grpSpPr>
        <p:sp>
          <p:nvSpPr>
            <p:cNvPr id="3" name="任意多边形: 形状 4"/>
            <p:cNvSpPr/>
            <p:nvPr/>
          </p:nvSpPr>
          <p:spPr>
            <a:xfrm rot="2700000" flipH="1">
              <a:off x="10458" y="3013"/>
              <a:ext cx="1474" cy="1474"/>
            </a:xfrm>
            <a:custGeom>
              <a:avLst/>
              <a:gdLst>
                <a:gd name="connsiteX0" fmla="*/ 0 w 1182564"/>
                <a:gd name="connsiteY0" fmla="*/ 197098 h 1182564"/>
                <a:gd name="connsiteX1" fmla="*/ 197098 w 1182564"/>
                <a:gd name="connsiteY1" fmla="*/ 0 h 1182564"/>
                <a:gd name="connsiteX2" fmla="*/ 985466 w 1182564"/>
                <a:gd name="connsiteY2" fmla="*/ 0 h 1182564"/>
                <a:gd name="connsiteX3" fmla="*/ 1182564 w 1182564"/>
                <a:gd name="connsiteY3" fmla="*/ 197098 h 1182564"/>
                <a:gd name="connsiteX4" fmla="*/ 1182564 w 1182564"/>
                <a:gd name="connsiteY4" fmla="*/ 985466 h 1182564"/>
                <a:gd name="connsiteX5" fmla="*/ 985466 w 1182564"/>
                <a:gd name="connsiteY5" fmla="*/ 1182564 h 1182564"/>
                <a:gd name="connsiteX6" fmla="*/ 197098 w 1182564"/>
                <a:gd name="connsiteY6" fmla="*/ 1182564 h 1182564"/>
                <a:gd name="connsiteX7" fmla="*/ 0 w 1182564"/>
                <a:gd name="connsiteY7" fmla="*/ 985466 h 1182564"/>
                <a:gd name="connsiteX8" fmla="*/ 0 w 1182564"/>
                <a:gd name="connsiteY8" fmla="*/ 197098 h 11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564" h="1182564">
                  <a:moveTo>
                    <a:pt x="0" y="197098"/>
                  </a:moveTo>
                  <a:cubicBezTo>
                    <a:pt x="0" y="88244"/>
                    <a:pt x="88244" y="0"/>
                    <a:pt x="197098" y="0"/>
                  </a:cubicBezTo>
                  <a:lnTo>
                    <a:pt x="985466" y="0"/>
                  </a:lnTo>
                  <a:cubicBezTo>
                    <a:pt x="1094320" y="0"/>
                    <a:pt x="1182564" y="88244"/>
                    <a:pt x="1182564" y="197098"/>
                  </a:cubicBezTo>
                  <a:lnTo>
                    <a:pt x="1182564" y="985466"/>
                  </a:lnTo>
                  <a:cubicBezTo>
                    <a:pt x="1182564" y="1094320"/>
                    <a:pt x="1094320" y="1182564"/>
                    <a:pt x="985466" y="1182564"/>
                  </a:cubicBezTo>
                  <a:lnTo>
                    <a:pt x="197098" y="1182564"/>
                  </a:lnTo>
                  <a:cubicBezTo>
                    <a:pt x="88244" y="1182564"/>
                    <a:pt x="0" y="1094320"/>
                    <a:pt x="0" y="985466"/>
                  </a:cubicBezTo>
                  <a:lnTo>
                    <a:pt x="0" y="197098"/>
                  </a:lnTo>
                  <a:close/>
                </a:path>
              </a:pathLst>
            </a:custGeom>
            <a:solidFill>
              <a:srgbClr val="2F436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290" tIns="224290" rIns="224290" bIns="224290" numCol="1" spcCol="1270" anchor="ctr" anchorCtr="0">
              <a:noAutofit/>
            </a:bodyPr>
            <a:lstStyle/>
            <a:p>
              <a:pPr marL="0" lvl="0" indent="0" algn="ctr" defTabSz="1289050">
                <a:lnSpc>
                  <a:spcPct val="90000"/>
                </a:lnSpc>
                <a:spcBef>
                  <a:spcPct val="0"/>
                </a:spcBef>
                <a:spcAft>
                  <a:spcPct val="35000"/>
                </a:spcAft>
                <a:buNone/>
              </a:pPr>
              <a:endParaRPr lang="zh-CN" altLang="en-US" sz="3865" kern="1200"/>
            </a:p>
          </p:txBody>
        </p:sp>
        <p:sp>
          <p:nvSpPr>
            <p:cNvPr id="6" name="文本框 5"/>
            <p:cNvSpPr txBox="1"/>
            <p:nvPr/>
          </p:nvSpPr>
          <p:spPr>
            <a:xfrm>
              <a:off x="10450" y="3131"/>
              <a:ext cx="1488" cy="12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200" b="0" i="0" u="none" strike="noStrike" kern="0" cap="none" spc="0" normalizeH="0" baseline="0" noProof="0" dirty="0">
                  <a:ln>
                    <a:noFill/>
                  </a:ln>
                  <a:solidFill>
                    <a:srgbClr val="FFFFFF"/>
                  </a:solidFill>
                  <a:effectLst/>
                  <a:uLnTx/>
                  <a:uFillTx/>
                  <a:latin typeface="汉仪润圆-65简" panose="00020600040101010101" charset="-122"/>
                  <a:ea typeface="汉仪润圆-65简" panose="00020600040101010101" charset="-122"/>
                </a:rPr>
                <a:t>04</a:t>
              </a:r>
              <a:endParaRPr kumimoji="0" lang="en-US" altLang="zh-CN" sz="4200" b="0" i="0" u="none" strike="noStrike" kern="0" cap="none" spc="0" normalizeH="0" baseline="0" noProof="0" dirty="0">
                <a:ln>
                  <a:noFill/>
                </a:ln>
                <a:solidFill>
                  <a:srgbClr val="FFFFFF"/>
                </a:solidFill>
                <a:effectLst/>
                <a:uLnTx/>
                <a:uFillTx/>
                <a:latin typeface="汉仪润圆-65简" panose="00020600040101010101" charset="-122"/>
                <a:ea typeface="汉仪润圆-65简" panose="00020600040101010101" charset="-122"/>
              </a:endParaRPr>
            </a:p>
          </p:txBody>
        </p:sp>
      </p:grpSp>
      <p:grpSp>
        <p:nvGrpSpPr>
          <p:cNvPr id="21" name="组合 20"/>
          <p:cNvGrpSpPr/>
          <p:nvPr/>
        </p:nvGrpSpPr>
        <p:grpSpPr>
          <a:xfrm>
            <a:off x="1583663" y="3312160"/>
            <a:ext cx="904240" cy="875614"/>
            <a:chOff x="2182" y="7049"/>
            <a:chExt cx="1488" cy="1474"/>
          </a:xfrm>
        </p:grpSpPr>
        <p:sp>
          <p:nvSpPr>
            <p:cNvPr id="2" name="任意多边形: 形状 4"/>
            <p:cNvSpPr/>
            <p:nvPr/>
          </p:nvSpPr>
          <p:spPr>
            <a:xfrm rot="2700000" flipH="1">
              <a:off x="2189" y="7049"/>
              <a:ext cx="1474" cy="1474"/>
            </a:xfrm>
            <a:custGeom>
              <a:avLst/>
              <a:gdLst>
                <a:gd name="connsiteX0" fmla="*/ 0 w 1182564"/>
                <a:gd name="connsiteY0" fmla="*/ 197098 h 1182564"/>
                <a:gd name="connsiteX1" fmla="*/ 197098 w 1182564"/>
                <a:gd name="connsiteY1" fmla="*/ 0 h 1182564"/>
                <a:gd name="connsiteX2" fmla="*/ 985466 w 1182564"/>
                <a:gd name="connsiteY2" fmla="*/ 0 h 1182564"/>
                <a:gd name="connsiteX3" fmla="*/ 1182564 w 1182564"/>
                <a:gd name="connsiteY3" fmla="*/ 197098 h 1182564"/>
                <a:gd name="connsiteX4" fmla="*/ 1182564 w 1182564"/>
                <a:gd name="connsiteY4" fmla="*/ 985466 h 1182564"/>
                <a:gd name="connsiteX5" fmla="*/ 985466 w 1182564"/>
                <a:gd name="connsiteY5" fmla="*/ 1182564 h 1182564"/>
                <a:gd name="connsiteX6" fmla="*/ 197098 w 1182564"/>
                <a:gd name="connsiteY6" fmla="*/ 1182564 h 1182564"/>
                <a:gd name="connsiteX7" fmla="*/ 0 w 1182564"/>
                <a:gd name="connsiteY7" fmla="*/ 985466 h 1182564"/>
                <a:gd name="connsiteX8" fmla="*/ 0 w 1182564"/>
                <a:gd name="connsiteY8" fmla="*/ 197098 h 11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564" h="1182564">
                  <a:moveTo>
                    <a:pt x="0" y="197098"/>
                  </a:moveTo>
                  <a:cubicBezTo>
                    <a:pt x="0" y="88244"/>
                    <a:pt x="88244" y="0"/>
                    <a:pt x="197098" y="0"/>
                  </a:cubicBezTo>
                  <a:lnTo>
                    <a:pt x="985466" y="0"/>
                  </a:lnTo>
                  <a:cubicBezTo>
                    <a:pt x="1094320" y="0"/>
                    <a:pt x="1182564" y="88244"/>
                    <a:pt x="1182564" y="197098"/>
                  </a:cubicBezTo>
                  <a:lnTo>
                    <a:pt x="1182564" y="985466"/>
                  </a:lnTo>
                  <a:cubicBezTo>
                    <a:pt x="1182564" y="1094320"/>
                    <a:pt x="1094320" y="1182564"/>
                    <a:pt x="985466" y="1182564"/>
                  </a:cubicBezTo>
                  <a:lnTo>
                    <a:pt x="197098" y="1182564"/>
                  </a:lnTo>
                  <a:cubicBezTo>
                    <a:pt x="88244" y="1182564"/>
                    <a:pt x="0" y="1094320"/>
                    <a:pt x="0" y="985466"/>
                  </a:cubicBezTo>
                  <a:lnTo>
                    <a:pt x="0" y="197098"/>
                  </a:lnTo>
                  <a:close/>
                </a:path>
              </a:pathLst>
            </a:custGeom>
            <a:solidFill>
              <a:srgbClr val="2F436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290" tIns="224290" rIns="224290" bIns="224290" numCol="1" spcCol="1270" anchor="ctr" anchorCtr="0">
              <a:noAutofit/>
            </a:bodyPr>
            <a:lstStyle/>
            <a:p>
              <a:pPr marL="0" lvl="0" indent="0" algn="ctr" defTabSz="1289050">
                <a:lnSpc>
                  <a:spcPct val="90000"/>
                </a:lnSpc>
                <a:spcBef>
                  <a:spcPct val="0"/>
                </a:spcBef>
                <a:spcAft>
                  <a:spcPct val="35000"/>
                </a:spcAft>
                <a:buNone/>
              </a:pPr>
              <a:endParaRPr lang="zh-CN" altLang="en-US" sz="3865" kern="1200"/>
            </a:p>
          </p:txBody>
        </p:sp>
        <p:sp>
          <p:nvSpPr>
            <p:cNvPr id="7" name="文本框 6"/>
            <p:cNvSpPr txBox="1"/>
            <p:nvPr/>
          </p:nvSpPr>
          <p:spPr>
            <a:xfrm>
              <a:off x="2182" y="7179"/>
              <a:ext cx="1488" cy="12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200" b="0" i="0" u="none" strike="noStrike" kern="0" cap="none" spc="0" normalizeH="0" baseline="0" noProof="0" dirty="0">
                  <a:ln>
                    <a:noFill/>
                  </a:ln>
                  <a:solidFill>
                    <a:srgbClr val="FFFFFF"/>
                  </a:solidFill>
                  <a:effectLst/>
                  <a:uLnTx/>
                  <a:uFillTx/>
                  <a:latin typeface="汉仪润圆-65简" panose="00020600040101010101" charset="-122"/>
                  <a:ea typeface="汉仪润圆-65简" panose="00020600040101010101" charset="-122"/>
                </a:rPr>
                <a:t>02</a:t>
              </a:r>
              <a:endParaRPr kumimoji="0" lang="en-US" altLang="zh-CN" sz="4200" b="0" i="0" u="none" strike="noStrike" kern="0" cap="none" spc="0" normalizeH="0" baseline="0" noProof="0" dirty="0">
                <a:ln>
                  <a:noFill/>
                </a:ln>
                <a:solidFill>
                  <a:srgbClr val="FFFFFF"/>
                </a:solidFill>
                <a:effectLst/>
                <a:uLnTx/>
                <a:uFillTx/>
                <a:latin typeface="汉仪润圆-65简" panose="00020600040101010101" charset="-122"/>
                <a:ea typeface="汉仪润圆-65简" panose="00020600040101010101" charset="-122"/>
              </a:endParaRPr>
            </a:p>
          </p:txBody>
        </p:sp>
      </p:grpSp>
      <p:grpSp>
        <p:nvGrpSpPr>
          <p:cNvPr id="22" name="组合 21"/>
          <p:cNvGrpSpPr/>
          <p:nvPr/>
        </p:nvGrpSpPr>
        <p:grpSpPr>
          <a:xfrm>
            <a:off x="6665595" y="3311525"/>
            <a:ext cx="904240" cy="875654"/>
            <a:chOff x="10542" y="7048"/>
            <a:chExt cx="1488" cy="1474"/>
          </a:xfrm>
        </p:grpSpPr>
        <p:sp>
          <p:nvSpPr>
            <p:cNvPr id="4" name="任意多边形: 形状 4"/>
            <p:cNvSpPr/>
            <p:nvPr/>
          </p:nvSpPr>
          <p:spPr>
            <a:xfrm rot="2700000" flipH="1">
              <a:off x="10549" y="7048"/>
              <a:ext cx="1474" cy="1474"/>
            </a:xfrm>
            <a:custGeom>
              <a:avLst/>
              <a:gdLst>
                <a:gd name="connsiteX0" fmla="*/ 0 w 1182564"/>
                <a:gd name="connsiteY0" fmla="*/ 197098 h 1182564"/>
                <a:gd name="connsiteX1" fmla="*/ 197098 w 1182564"/>
                <a:gd name="connsiteY1" fmla="*/ 0 h 1182564"/>
                <a:gd name="connsiteX2" fmla="*/ 985466 w 1182564"/>
                <a:gd name="connsiteY2" fmla="*/ 0 h 1182564"/>
                <a:gd name="connsiteX3" fmla="*/ 1182564 w 1182564"/>
                <a:gd name="connsiteY3" fmla="*/ 197098 h 1182564"/>
                <a:gd name="connsiteX4" fmla="*/ 1182564 w 1182564"/>
                <a:gd name="connsiteY4" fmla="*/ 985466 h 1182564"/>
                <a:gd name="connsiteX5" fmla="*/ 985466 w 1182564"/>
                <a:gd name="connsiteY5" fmla="*/ 1182564 h 1182564"/>
                <a:gd name="connsiteX6" fmla="*/ 197098 w 1182564"/>
                <a:gd name="connsiteY6" fmla="*/ 1182564 h 1182564"/>
                <a:gd name="connsiteX7" fmla="*/ 0 w 1182564"/>
                <a:gd name="connsiteY7" fmla="*/ 985466 h 1182564"/>
                <a:gd name="connsiteX8" fmla="*/ 0 w 1182564"/>
                <a:gd name="connsiteY8" fmla="*/ 197098 h 11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564" h="1182564">
                  <a:moveTo>
                    <a:pt x="0" y="197098"/>
                  </a:moveTo>
                  <a:cubicBezTo>
                    <a:pt x="0" y="88244"/>
                    <a:pt x="88244" y="0"/>
                    <a:pt x="197098" y="0"/>
                  </a:cubicBezTo>
                  <a:lnTo>
                    <a:pt x="985466" y="0"/>
                  </a:lnTo>
                  <a:cubicBezTo>
                    <a:pt x="1094320" y="0"/>
                    <a:pt x="1182564" y="88244"/>
                    <a:pt x="1182564" y="197098"/>
                  </a:cubicBezTo>
                  <a:lnTo>
                    <a:pt x="1182564" y="985466"/>
                  </a:lnTo>
                  <a:cubicBezTo>
                    <a:pt x="1182564" y="1094320"/>
                    <a:pt x="1094320" y="1182564"/>
                    <a:pt x="985466" y="1182564"/>
                  </a:cubicBezTo>
                  <a:lnTo>
                    <a:pt x="197098" y="1182564"/>
                  </a:lnTo>
                  <a:cubicBezTo>
                    <a:pt x="88244" y="1182564"/>
                    <a:pt x="0" y="1094320"/>
                    <a:pt x="0" y="985466"/>
                  </a:cubicBezTo>
                  <a:lnTo>
                    <a:pt x="0" y="197098"/>
                  </a:lnTo>
                  <a:close/>
                </a:path>
              </a:pathLst>
            </a:custGeom>
            <a:noFill/>
            <a:ln>
              <a:solidFill>
                <a:srgbClr val="2F436F"/>
              </a:solidFill>
            </a:ln>
            <a:extLst>
              <a:ext uri="{909E8E84-426E-40DD-AFC4-6F175D3DCCD1}">
                <a14:hiddenFill xmlns:a14="http://schemas.microsoft.com/office/drawing/2010/main">
                  <a:solidFill>
                    <a:srgbClr val="D5C4B4"/>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290" tIns="224290" rIns="224290" bIns="224290" numCol="1" spcCol="1270" anchor="ctr" anchorCtr="0">
              <a:noAutofit/>
            </a:bodyPr>
            <a:lstStyle/>
            <a:p>
              <a:pPr marL="0" lvl="0" indent="0" algn="ctr" defTabSz="1289050">
                <a:lnSpc>
                  <a:spcPct val="90000"/>
                </a:lnSpc>
                <a:spcBef>
                  <a:spcPct val="0"/>
                </a:spcBef>
                <a:spcAft>
                  <a:spcPct val="35000"/>
                </a:spcAft>
                <a:buNone/>
              </a:pPr>
              <a:endParaRPr lang="zh-CN" altLang="en-US" sz="3865" kern="1200"/>
            </a:p>
          </p:txBody>
        </p:sp>
        <p:sp>
          <p:nvSpPr>
            <p:cNvPr id="8" name="文本框 7"/>
            <p:cNvSpPr txBox="1"/>
            <p:nvPr/>
          </p:nvSpPr>
          <p:spPr>
            <a:xfrm>
              <a:off x="10542" y="7179"/>
              <a:ext cx="1488" cy="12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200" b="0" i="0" u="none" strike="noStrike" kern="0" cap="none" spc="0" normalizeH="0" baseline="0" noProof="0" dirty="0">
                  <a:ln>
                    <a:noFill/>
                  </a:ln>
                  <a:solidFill>
                    <a:srgbClr val="2F436F"/>
                  </a:solidFill>
                  <a:effectLst/>
                  <a:uLnTx/>
                  <a:uFillTx/>
                  <a:latin typeface="汉仪润圆-65简" panose="00020600040101010101" charset="-122"/>
                  <a:ea typeface="汉仪润圆-65简" panose="00020600040101010101" charset="-122"/>
                </a:rPr>
                <a:t>05</a:t>
              </a:r>
              <a:endParaRPr kumimoji="0" lang="en-US" altLang="zh-CN" sz="4200" b="0" i="0" u="none" strike="noStrike" kern="0" cap="none" spc="0" normalizeH="0" baseline="0" noProof="0" dirty="0">
                <a:ln>
                  <a:noFill/>
                </a:ln>
                <a:solidFill>
                  <a:srgbClr val="2F436F"/>
                </a:solidFill>
                <a:effectLst/>
                <a:uLnTx/>
                <a:uFillTx/>
                <a:latin typeface="汉仪润圆-65简" panose="00020600040101010101" charset="-122"/>
                <a:ea typeface="汉仪润圆-65简" panose="00020600040101010101" charset="-122"/>
              </a:endParaRPr>
            </a:p>
          </p:txBody>
        </p:sp>
      </p:grpSp>
      <p:grpSp>
        <p:nvGrpSpPr>
          <p:cNvPr id="64" name="组合 63"/>
          <p:cNvGrpSpPr/>
          <p:nvPr/>
        </p:nvGrpSpPr>
        <p:grpSpPr>
          <a:xfrm>
            <a:off x="2734310" y="1458595"/>
            <a:ext cx="3126740" cy="1076325"/>
            <a:chOff x="12890" y="2799"/>
            <a:chExt cx="4924" cy="1695"/>
          </a:xfrm>
        </p:grpSpPr>
        <p:sp>
          <p:nvSpPr>
            <p:cNvPr id="14" name="矩形 13"/>
            <p:cNvSpPr/>
            <p:nvPr/>
          </p:nvSpPr>
          <p:spPr>
            <a:xfrm>
              <a:off x="12890" y="2799"/>
              <a:ext cx="4505" cy="871"/>
            </a:xfrm>
            <a:prstGeom prst="rect">
              <a:avLst/>
            </a:prstGeom>
          </p:spPr>
          <p:txBody>
            <a:bodyPr wrap="square">
              <a:spAutoFit/>
            </a:bodyPr>
            <a:lstStyle/>
            <a:p>
              <a:pPr>
                <a:lnSpc>
                  <a:spcPct val="150000"/>
                </a:lnSpc>
                <a:spcAft>
                  <a:spcPts val="600"/>
                </a:spcAft>
                <a:buClr>
                  <a:schemeClr val="accent2"/>
                </a:buClr>
              </a:pPr>
              <a:r>
                <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sp>
          <p:nvSpPr>
            <p:cNvPr id="42" name="矩形 41"/>
            <p:cNvSpPr/>
            <p:nvPr/>
          </p:nvSpPr>
          <p:spPr>
            <a:xfrm>
              <a:off x="12890" y="3563"/>
              <a:ext cx="4924" cy="931"/>
            </a:xfrm>
            <a:prstGeom prst="rect">
              <a:avLst/>
            </a:prstGeom>
          </p:spPr>
          <p:txBody>
            <a:bodyPr wrap="square">
              <a:spAutoFit/>
              <a:scene3d>
                <a:camera prst="orthographicFront"/>
                <a:lightRig rig="threePt" dir="t"/>
              </a:scene3d>
              <a:sp3d contourW="12700"/>
            </a:bodyPr>
            <a:lstStyle/>
            <a:p>
              <a:pPr algn="l">
                <a:lnSpc>
                  <a:spcPct val="125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grpSp>
      <p:grpSp>
        <p:nvGrpSpPr>
          <p:cNvPr id="9" name="组合 8"/>
          <p:cNvGrpSpPr/>
          <p:nvPr/>
        </p:nvGrpSpPr>
        <p:grpSpPr>
          <a:xfrm>
            <a:off x="2734310" y="3183255"/>
            <a:ext cx="3126740" cy="1076325"/>
            <a:chOff x="12890" y="2799"/>
            <a:chExt cx="4924" cy="1695"/>
          </a:xfrm>
        </p:grpSpPr>
        <p:sp>
          <p:nvSpPr>
            <p:cNvPr id="10" name="矩形 9"/>
            <p:cNvSpPr/>
            <p:nvPr/>
          </p:nvSpPr>
          <p:spPr>
            <a:xfrm>
              <a:off x="12890" y="2799"/>
              <a:ext cx="4505" cy="871"/>
            </a:xfrm>
            <a:prstGeom prst="rect">
              <a:avLst/>
            </a:prstGeom>
          </p:spPr>
          <p:txBody>
            <a:bodyPr wrap="square">
              <a:spAutoFit/>
            </a:bodyPr>
            <a:lstStyle/>
            <a:p>
              <a:pPr>
                <a:lnSpc>
                  <a:spcPct val="150000"/>
                </a:lnSpc>
                <a:spcAft>
                  <a:spcPts val="600"/>
                </a:spcAft>
                <a:buClr>
                  <a:schemeClr val="accent2"/>
                </a:buClr>
              </a:pPr>
              <a:r>
                <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sp>
          <p:nvSpPr>
            <p:cNvPr id="11" name="矩形 10"/>
            <p:cNvSpPr/>
            <p:nvPr/>
          </p:nvSpPr>
          <p:spPr>
            <a:xfrm>
              <a:off x="12890" y="3563"/>
              <a:ext cx="4924" cy="931"/>
            </a:xfrm>
            <a:prstGeom prst="rect">
              <a:avLst/>
            </a:prstGeom>
          </p:spPr>
          <p:txBody>
            <a:bodyPr wrap="square">
              <a:spAutoFit/>
              <a:scene3d>
                <a:camera prst="orthographicFront"/>
                <a:lightRig rig="threePt" dir="t"/>
              </a:scene3d>
              <a:sp3d contourW="12700"/>
            </a:bodyPr>
            <a:lstStyle/>
            <a:p>
              <a:pPr algn="l">
                <a:lnSpc>
                  <a:spcPct val="125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grpSp>
      <p:grpSp>
        <p:nvGrpSpPr>
          <p:cNvPr id="12" name="组合 11"/>
          <p:cNvGrpSpPr/>
          <p:nvPr/>
        </p:nvGrpSpPr>
        <p:grpSpPr>
          <a:xfrm>
            <a:off x="8060055" y="1458595"/>
            <a:ext cx="3126740" cy="1076325"/>
            <a:chOff x="12890" y="2799"/>
            <a:chExt cx="4924" cy="1695"/>
          </a:xfrm>
        </p:grpSpPr>
        <p:sp>
          <p:nvSpPr>
            <p:cNvPr id="13" name="矩形 12"/>
            <p:cNvSpPr/>
            <p:nvPr/>
          </p:nvSpPr>
          <p:spPr>
            <a:xfrm>
              <a:off x="12890" y="2799"/>
              <a:ext cx="4505" cy="871"/>
            </a:xfrm>
            <a:prstGeom prst="rect">
              <a:avLst/>
            </a:prstGeom>
          </p:spPr>
          <p:txBody>
            <a:bodyPr wrap="square">
              <a:spAutoFit/>
            </a:bodyPr>
            <a:lstStyle/>
            <a:p>
              <a:pPr>
                <a:lnSpc>
                  <a:spcPct val="150000"/>
                </a:lnSpc>
                <a:spcAft>
                  <a:spcPts val="600"/>
                </a:spcAft>
                <a:buClr>
                  <a:schemeClr val="accent2"/>
                </a:buClr>
              </a:pPr>
              <a:r>
                <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sp>
          <p:nvSpPr>
            <p:cNvPr id="15" name="矩形 14"/>
            <p:cNvSpPr/>
            <p:nvPr/>
          </p:nvSpPr>
          <p:spPr>
            <a:xfrm>
              <a:off x="12890" y="3563"/>
              <a:ext cx="4924" cy="931"/>
            </a:xfrm>
            <a:prstGeom prst="rect">
              <a:avLst/>
            </a:prstGeom>
          </p:spPr>
          <p:txBody>
            <a:bodyPr wrap="square">
              <a:spAutoFit/>
              <a:scene3d>
                <a:camera prst="orthographicFront"/>
                <a:lightRig rig="threePt" dir="t"/>
              </a:scene3d>
              <a:sp3d contourW="12700"/>
            </a:bodyPr>
            <a:lstStyle/>
            <a:p>
              <a:pPr algn="l">
                <a:lnSpc>
                  <a:spcPct val="125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grpSp>
      <p:grpSp>
        <p:nvGrpSpPr>
          <p:cNvPr id="16" name="组合 15"/>
          <p:cNvGrpSpPr/>
          <p:nvPr/>
        </p:nvGrpSpPr>
        <p:grpSpPr>
          <a:xfrm>
            <a:off x="8060055" y="3202940"/>
            <a:ext cx="3126740" cy="1076325"/>
            <a:chOff x="12890" y="2799"/>
            <a:chExt cx="4924" cy="1695"/>
          </a:xfrm>
        </p:grpSpPr>
        <p:sp>
          <p:nvSpPr>
            <p:cNvPr id="17" name="矩形 16"/>
            <p:cNvSpPr/>
            <p:nvPr/>
          </p:nvSpPr>
          <p:spPr>
            <a:xfrm>
              <a:off x="12890" y="2799"/>
              <a:ext cx="4505" cy="871"/>
            </a:xfrm>
            <a:prstGeom prst="rect">
              <a:avLst/>
            </a:prstGeom>
          </p:spPr>
          <p:txBody>
            <a:bodyPr wrap="square">
              <a:spAutoFit/>
            </a:bodyPr>
            <a:lstStyle/>
            <a:p>
              <a:pPr>
                <a:lnSpc>
                  <a:spcPct val="150000"/>
                </a:lnSpc>
                <a:spcAft>
                  <a:spcPts val="600"/>
                </a:spcAft>
                <a:buClr>
                  <a:schemeClr val="accent2"/>
                </a:buClr>
              </a:pPr>
              <a:r>
                <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sp>
          <p:nvSpPr>
            <p:cNvPr id="18" name="矩形 17"/>
            <p:cNvSpPr/>
            <p:nvPr/>
          </p:nvSpPr>
          <p:spPr>
            <a:xfrm>
              <a:off x="12890" y="3563"/>
              <a:ext cx="4924" cy="931"/>
            </a:xfrm>
            <a:prstGeom prst="rect">
              <a:avLst/>
            </a:prstGeom>
          </p:spPr>
          <p:txBody>
            <a:bodyPr wrap="square">
              <a:spAutoFit/>
              <a:scene3d>
                <a:camera prst="orthographicFront"/>
                <a:lightRig rig="threePt" dir="t"/>
              </a:scene3d>
              <a:sp3d contourW="12700"/>
            </a:bodyPr>
            <a:lstStyle/>
            <a:p>
              <a:pPr algn="l">
                <a:lnSpc>
                  <a:spcPct val="125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grpSp>
      <p:grpSp>
        <p:nvGrpSpPr>
          <p:cNvPr id="26" name="组合 25"/>
          <p:cNvGrpSpPr/>
          <p:nvPr/>
        </p:nvGrpSpPr>
        <p:grpSpPr>
          <a:xfrm>
            <a:off x="1583690" y="4900930"/>
            <a:ext cx="904240" cy="875634"/>
            <a:chOff x="2182" y="3014"/>
            <a:chExt cx="1488" cy="1474"/>
          </a:xfrm>
        </p:grpSpPr>
        <p:sp>
          <p:nvSpPr>
            <p:cNvPr id="27" name="任意多边形: 形状 4"/>
            <p:cNvSpPr/>
            <p:nvPr/>
          </p:nvSpPr>
          <p:spPr>
            <a:xfrm rot="2700000" flipH="1">
              <a:off x="2189" y="3014"/>
              <a:ext cx="1474" cy="1474"/>
            </a:xfrm>
            <a:custGeom>
              <a:avLst/>
              <a:gdLst>
                <a:gd name="connsiteX0" fmla="*/ 0 w 1182564"/>
                <a:gd name="connsiteY0" fmla="*/ 197098 h 1182564"/>
                <a:gd name="connsiteX1" fmla="*/ 197098 w 1182564"/>
                <a:gd name="connsiteY1" fmla="*/ 0 h 1182564"/>
                <a:gd name="connsiteX2" fmla="*/ 985466 w 1182564"/>
                <a:gd name="connsiteY2" fmla="*/ 0 h 1182564"/>
                <a:gd name="connsiteX3" fmla="*/ 1182564 w 1182564"/>
                <a:gd name="connsiteY3" fmla="*/ 197098 h 1182564"/>
                <a:gd name="connsiteX4" fmla="*/ 1182564 w 1182564"/>
                <a:gd name="connsiteY4" fmla="*/ 985466 h 1182564"/>
                <a:gd name="connsiteX5" fmla="*/ 985466 w 1182564"/>
                <a:gd name="connsiteY5" fmla="*/ 1182564 h 1182564"/>
                <a:gd name="connsiteX6" fmla="*/ 197098 w 1182564"/>
                <a:gd name="connsiteY6" fmla="*/ 1182564 h 1182564"/>
                <a:gd name="connsiteX7" fmla="*/ 0 w 1182564"/>
                <a:gd name="connsiteY7" fmla="*/ 985466 h 1182564"/>
                <a:gd name="connsiteX8" fmla="*/ 0 w 1182564"/>
                <a:gd name="connsiteY8" fmla="*/ 197098 h 11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564" h="1182564">
                  <a:moveTo>
                    <a:pt x="0" y="197098"/>
                  </a:moveTo>
                  <a:cubicBezTo>
                    <a:pt x="0" y="88244"/>
                    <a:pt x="88244" y="0"/>
                    <a:pt x="197098" y="0"/>
                  </a:cubicBezTo>
                  <a:lnTo>
                    <a:pt x="985466" y="0"/>
                  </a:lnTo>
                  <a:cubicBezTo>
                    <a:pt x="1094320" y="0"/>
                    <a:pt x="1182564" y="88244"/>
                    <a:pt x="1182564" y="197098"/>
                  </a:cubicBezTo>
                  <a:lnTo>
                    <a:pt x="1182564" y="985466"/>
                  </a:lnTo>
                  <a:cubicBezTo>
                    <a:pt x="1182564" y="1094320"/>
                    <a:pt x="1094320" y="1182564"/>
                    <a:pt x="985466" y="1182564"/>
                  </a:cubicBezTo>
                  <a:lnTo>
                    <a:pt x="197098" y="1182564"/>
                  </a:lnTo>
                  <a:cubicBezTo>
                    <a:pt x="88244" y="1182564"/>
                    <a:pt x="0" y="1094320"/>
                    <a:pt x="0" y="985466"/>
                  </a:cubicBezTo>
                  <a:lnTo>
                    <a:pt x="0" y="197098"/>
                  </a:lnTo>
                  <a:close/>
                </a:path>
              </a:pathLst>
            </a:custGeom>
            <a:noFill/>
            <a:ln>
              <a:solidFill>
                <a:srgbClr val="2F436F"/>
              </a:solidFill>
            </a:ln>
            <a:extLst>
              <a:ext uri="{909E8E84-426E-40DD-AFC4-6F175D3DCCD1}">
                <a14:hiddenFill xmlns:a14="http://schemas.microsoft.com/office/drawing/2010/main">
                  <a:solidFill>
                    <a:srgbClr val="D5C4B4"/>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290" tIns="224290" rIns="224290" bIns="224290" numCol="1" spcCol="1270" anchor="ctr" anchorCtr="0">
              <a:noAutofit/>
            </a:bodyPr>
            <a:lstStyle/>
            <a:p>
              <a:pPr marL="0" lvl="0" indent="0" algn="ctr" defTabSz="1289050">
                <a:lnSpc>
                  <a:spcPct val="90000"/>
                </a:lnSpc>
                <a:spcBef>
                  <a:spcPct val="0"/>
                </a:spcBef>
                <a:spcAft>
                  <a:spcPct val="35000"/>
                </a:spcAft>
                <a:buNone/>
              </a:pPr>
              <a:endParaRPr lang="zh-CN" altLang="en-US" sz="3865" kern="1200"/>
            </a:p>
          </p:txBody>
        </p:sp>
        <p:sp>
          <p:nvSpPr>
            <p:cNvPr id="28" name="文本框 27"/>
            <p:cNvSpPr txBox="1"/>
            <p:nvPr/>
          </p:nvSpPr>
          <p:spPr>
            <a:xfrm>
              <a:off x="2182" y="3181"/>
              <a:ext cx="1488" cy="12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200" b="0" i="0" u="none" strike="noStrike" kern="0" cap="none" spc="0" normalizeH="0" baseline="0" noProof="0" dirty="0">
                  <a:ln>
                    <a:noFill/>
                  </a:ln>
                  <a:solidFill>
                    <a:srgbClr val="2F436F"/>
                  </a:solidFill>
                  <a:effectLst/>
                  <a:uLnTx/>
                  <a:uFillTx/>
                  <a:latin typeface="汉仪润圆-65简" panose="00020600040101010101" charset="-122"/>
                  <a:ea typeface="汉仪润圆-65简" panose="00020600040101010101" charset="-122"/>
                </a:rPr>
                <a:t>03</a:t>
              </a:r>
              <a:endParaRPr kumimoji="0" lang="en-US" altLang="zh-CN" sz="4200" b="0" i="0" u="none" strike="noStrike" kern="0" cap="none" spc="0" normalizeH="0" baseline="0" noProof="0" dirty="0">
                <a:ln>
                  <a:noFill/>
                </a:ln>
                <a:solidFill>
                  <a:srgbClr val="2F436F"/>
                </a:solidFill>
                <a:effectLst/>
                <a:uLnTx/>
                <a:uFillTx/>
                <a:latin typeface="汉仪润圆-65简" panose="00020600040101010101" charset="-122"/>
                <a:ea typeface="汉仪润圆-65简" panose="00020600040101010101" charset="-122"/>
              </a:endParaRPr>
            </a:p>
          </p:txBody>
        </p:sp>
      </p:grpSp>
      <p:grpSp>
        <p:nvGrpSpPr>
          <p:cNvPr id="29" name="组合 28"/>
          <p:cNvGrpSpPr/>
          <p:nvPr/>
        </p:nvGrpSpPr>
        <p:grpSpPr>
          <a:xfrm>
            <a:off x="6609715" y="4900295"/>
            <a:ext cx="904240" cy="875654"/>
            <a:chOff x="10450" y="3013"/>
            <a:chExt cx="1488" cy="1474"/>
          </a:xfrm>
        </p:grpSpPr>
        <p:sp>
          <p:nvSpPr>
            <p:cNvPr id="30" name="任意多边形: 形状 4"/>
            <p:cNvSpPr/>
            <p:nvPr/>
          </p:nvSpPr>
          <p:spPr>
            <a:xfrm rot="2700000" flipH="1">
              <a:off x="10458" y="3013"/>
              <a:ext cx="1474" cy="1474"/>
            </a:xfrm>
            <a:custGeom>
              <a:avLst/>
              <a:gdLst>
                <a:gd name="connsiteX0" fmla="*/ 0 w 1182564"/>
                <a:gd name="connsiteY0" fmla="*/ 197098 h 1182564"/>
                <a:gd name="connsiteX1" fmla="*/ 197098 w 1182564"/>
                <a:gd name="connsiteY1" fmla="*/ 0 h 1182564"/>
                <a:gd name="connsiteX2" fmla="*/ 985466 w 1182564"/>
                <a:gd name="connsiteY2" fmla="*/ 0 h 1182564"/>
                <a:gd name="connsiteX3" fmla="*/ 1182564 w 1182564"/>
                <a:gd name="connsiteY3" fmla="*/ 197098 h 1182564"/>
                <a:gd name="connsiteX4" fmla="*/ 1182564 w 1182564"/>
                <a:gd name="connsiteY4" fmla="*/ 985466 h 1182564"/>
                <a:gd name="connsiteX5" fmla="*/ 985466 w 1182564"/>
                <a:gd name="connsiteY5" fmla="*/ 1182564 h 1182564"/>
                <a:gd name="connsiteX6" fmla="*/ 197098 w 1182564"/>
                <a:gd name="connsiteY6" fmla="*/ 1182564 h 1182564"/>
                <a:gd name="connsiteX7" fmla="*/ 0 w 1182564"/>
                <a:gd name="connsiteY7" fmla="*/ 985466 h 1182564"/>
                <a:gd name="connsiteX8" fmla="*/ 0 w 1182564"/>
                <a:gd name="connsiteY8" fmla="*/ 197098 h 11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564" h="1182564">
                  <a:moveTo>
                    <a:pt x="0" y="197098"/>
                  </a:moveTo>
                  <a:cubicBezTo>
                    <a:pt x="0" y="88244"/>
                    <a:pt x="88244" y="0"/>
                    <a:pt x="197098" y="0"/>
                  </a:cubicBezTo>
                  <a:lnTo>
                    <a:pt x="985466" y="0"/>
                  </a:lnTo>
                  <a:cubicBezTo>
                    <a:pt x="1094320" y="0"/>
                    <a:pt x="1182564" y="88244"/>
                    <a:pt x="1182564" y="197098"/>
                  </a:cubicBezTo>
                  <a:lnTo>
                    <a:pt x="1182564" y="985466"/>
                  </a:lnTo>
                  <a:cubicBezTo>
                    <a:pt x="1182564" y="1094320"/>
                    <a:pt x="1094320" y="1182564"/>
                    <a:pt x="985466" y="1182564"/>
                  </a:cubicBezTo>
                  <a:lnTo>
                    <a:pt x="197098" y="1182564"/>
                  </a:lnTo>
                  <a:cubicBezTo>
                    <a:pt x="88244" y="1182564"/>
                    <a:pt x="0" y="1094320"/>
                    <a:pt x="0" y="985466"/>
                  </a:cubicBezTo>
                  <a:lnTo>
                    <a:pt x="0" y="197098"/>
                  </a:lnTo>
                  <a:close/>
                </a:path>
              </a:pathLst>
            </a:custGeom>
            <a:solidFill>
              <a:srgbClr val="2F436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290" tIns="224290" rIns="224290" bIns="224290" numCol="1" spcCol="1270" anchor="ctr" anchorCtr="0">
              <a:noAutofit/>
            </a:bodyPr>
            <a:lstStyle/>
            <a:p>
              <a:pPr marL="0" lvl="0" indent="0" algn="ctr" defTabSz="1289050">
                <a:lnSpc>
                  <a:spcPct val="90000"/>
                </a:lnSpc>
                <a:spcBef>
                  <a:spcPct val="0"/>
                </a:spcBef>
                <a:spcAft>
                  <a:spcPct val="35000"/>
                </a:spcAft>
                <a:buNone/>
              </a:pPr>
              <a:endParaRPr lang="zh-CN" altLang="en-US" sz="3865" kern="1200"/>
            </a:p>
          </p:txBody>
        </p:sp>
        <p:sp>
          <p:nvSpPr>
            <p:cNvPr id="31" name="文本框 30"/>
            <p:cNvSpPr txBox="1"/>
            <p:nvPr/>
          </p:nvSpPr>
          <p:spPr>
            <a:xfrm>
              <a:off x="10450" y="3181"/>
              <a:ext cx="1488" cy="12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200" b="0" i="0" u="none" strike="noStrike" kern="0" cap="none" spc="0" normalizeH="0" baseline="0" noProof="0" dirty="0">
                  <a:ln>
                    <a:noFill/>
                  </a:ln>
                  <a:solidFill>
                    <a:srgbClr val="FFFFFF"/>
                  </a:solidFill>
                  <a:effectLst/>
                  <a:uLnTx/>
                  <a:uFillTx/>
                  <a:latin typeface="汉仪润圆-65简" panose="00020600040101010101" charset="-122"/>
                  <a:ea typeface="汉仪润圆-65简" panose="00020600040101010101" charset="-122"/>
                </a:rPr>
                <a:t>06</a:t>
              </a:r>
              <a:endParaRPr kumimoji="0" lang="en-US" altLang="zh-CN" sz="4200" b="0" i="0" u="none" strike="noStrike" kern="0" cap="none" spc="0" normalizeH="0" baseline="0" noProof="0" dirty="0">
                <a:ln>
                  <a:noFill/>
                </a:ln>
                <a:solidFill>
                  <a:srgbClr val="FFFFFF"/>
                </a:solidFill>
                <a:effectLst/>
                <a:uLnTx/>
                <a:uFillTx/>
                <a:latin typeface="汉仪润圆-65简" panose="00020600040101010101" charset="-122"/>
                <a:ea typeface="汉仪润圆-65简" panose="00020600040101010101" charset="-122"/>
              </a:endParaRPr>
            </a:p>
          </p:txBody>
        </p:sp>
      </p:grpSp>
      <p:grpSp>
        <p:nvGrpSpPr>
          <p:cNvPr id="32" name="组合 31"/>
          <p:cNvGrpSpPr/>
          <p:nvPr/>
        </p:nvGrpSpPr>
        <p:grpSpPr>
          <a:xfrm>
            <a:off x="2734310" y="4800600"/>
            <a:ext cx="3126740" cy="1076325"/>
            <a:chOff x="12890" y="2799"/>
            <a:chExt cx="4924" cy="1695"/>
          </a:xfrm>
        </p:grpSpPr>
        <p:sp>
          <p:nvSpPr>
            <p:cNvPr id="33" name="矩形 32"/>
            <p:cNvSpPr/>
            <p:nvPr/>
          </p:nvSpPr>
          <p:spPr>
            <a:xfrm>
              <a:off x="12890" y="2799"/>
              <a:ext cx="4505" cy="871"/>
            </a:xfrm>
            <a:prstGeom prst="rect">
              <a:avLst/>
            </a:prstGeom>
          </p:spPr>
          <p:txBody>
            <a:bodyPr wrap="square">
              <a:spAutoFit/>
            </a:bodyPr>
            <a:lstStyle/>
            <a:p>
              <a:pPr>
                <a:lnSpc>
                  <a:spcPct val="150000"/>
                </a:lnSpc>
                <a:spcAft>
                  <a:spcPts val="600"/>
                </a:spcAft>
                <a:buClr>
                  <a:schemeClr val="accent2"/>
                </a:buClr>
              </a:pPr>
              <a:r>
                <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sp>
          <p:nvSpPr>
            <p:cNvPr id="34" name="矩形 33"/>
            <p:cNvSpPr/>
            <p:nvPr/>
          </p:nvSpPr>
          <p:spPr>
            <a:xfrm>
              <a:off x="12890" y="3563"/>
              <a:ext cx="4924" cy="931"/>
            </a:xfrm>
            <a:prstGeom prst="rect">
              <a:avLst/>
            </a:prstGeom>
          </p:spPr>
          <p:txBody>
            <a:bodyPr wrap="square">
              <a:spAutoFit/>
              <a:scene3d>
                <a:camera prst="orthographicFront"/>
                <a:lightRig rig="threePt" dir="t"/>
              </a:scene3d>
              <a:sp3d contourW="12700"/>
            </a:bodyPr>
            <a:lstStyle/>
            <a:p>
              <a:pPr algn="l">
                <a:lnSpc>
                  <a:spcPct val="125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grpSp>
      <p:grpSp>
        <p:nvGrpSpPr>
          <p:cNvPr id="35" name="组合 34"/>
          <p:cNvGrpSpPr/>
          <p:nvPr/>
        </p:nvGrpSpPr>
        <p:grpSpPr>
          <a:xfrm>
            <a:off x="8060055" y="4799965"/>
            <a:ext cx="3126740" cy="1076325"/>
            <a:chOff x="12890" y="2799"/>
            <a:chExt cx="4924" cy="1695"/>
          </a:xfrm>
        </p:grpSpPr>
        <p:sp>
          <p:nvSpPr>
            <p:cNvPr id="36" name="矩形 35"/>
            <p:cNvSpPr/>
            <p:nvPr/>
          </p:nvSpPr>
          <p:spPr>
            <a:xfrm>
              <a:off x="12890" y="2799"/>
              <a:ext cx="4505" cy="871"/>
            </a:xfrm>
            <a:prstGeom prst="rect">
              <a:avLst/>
            </a:prstGeom>
          </p:spPr>
          <p:txBody>
            <a:bodyPr wrap="square">
              <a:spAutoFit/>
            </a:bodyPr>
            <a:lstStyle/>
            <a:p>
              <a:pPr>
                <a:lnSpc>
                  <a:spcPct val="150000"/>
                </a:lnSpc>
                <a:spcAft>
                  <a:spcPts val="600"/>
                </a:spcAft>
                <a:buClr>
                  <a:schemeClr val="accent2"/>
                </a:buClr>
              </a:pPr>
              <a:r>
                <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sz="2000"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sp>
          <p:nvSpPr>
            <p:cNvPr id="38" name="矩形 37"/>
            <p:cNvSpPr/>
            <p:nvPr/>
          </p:nvSpPr>
          <p:spPr>
            <a:xfrm>
              <a:off x="12890" y="3563"/>
              <a:ext cx="4924" cy="931"/>
            </a:xfrm>
            <a:prstGeom prst="rect">
              <a:avLst/>
            </a:prstGeom>
          </p:spPr>
          <p:txBody>
            <a:bodyPr wrap="square">
              <a:spAutoFit/>
              <a:scene3d>
                <a:camera prst="orthographicFront"/>
                <a:lightRig rig="threePt" dir="t"/>
              </a:scene3d>
              <a:sp3d contourW="12700"/>
            </a:bodyPr>
            <a:lstStyle/>
            <a:p>
              <a:pPr algn="l">
                <a:lnSpc>
                  <a:spcPct val="125000"/>
                </a:lnSpc>
              </a:pP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a:t>
              </a:r>
              <a:endParaRPr lang="zh-CN" altLang="en-US" sz="1300" dirty="0">
                <a:solidFill>
                  <a:schemeClr val="tx1">
                    <a:lumMod val="65000"/>
                    <a:lumOff val="3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grpSp>
      <p:sp>
        <p:nvSpPr>
          <p:cNvPr id="24" name="文本框 23"/>
          <p:cNvSpPr txBox="1"/>
          <p:nvPr/>
        </p:nvSpPr>
        <p:spPr>
          <a:xfrm>
            <a:off x="227965" y="318135"/>
            <a:ext cx="2839720" cy="460375"/>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rPr>
              <a:t>第四个标题</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endParaRPr>
          </a:p>
        </p:txBody>
      </p:sp>
      <p:sp>
        <p:nvSpPr>
          <p:cNvPr id="39" name="矩形 38"/>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13"/>
          <p:cNvPicPr>
            <a:picLocks noChangeAspect="1"/>
          </p:cNvPicPr>
          <p:nvPr/>
        </p:nvPicPr>
        <p:blipFill>
          <a:blip r:embed="rId1"/>
          <a:stretch>
            <a:fillRect/>
          </a:stretch>
        </p:blipFill>
        <p:spPr>
          <a:xfrm>
            <a:off x="11280350" y="246798"/>
            <a:ext cx="705702" cy="705702"/>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bwMode="auto">
          <a:xfrm>
            <a:off x="3414698" y="2606851"/>
            <a:ext cx="1681599" cy="1689977"/>
          </a:xfrm>
          <a:custGeom>
            <a:avLst/>
            <a:gdLst>
              <a:gd name="T0" fmla="*/ 84 w 168"/>
              <a:gd name="T1" fmla="*/ 0 h 169"/>
              <a:gd name="T2" fmla="*/ 143 w 168"/>
              <a:gd name="T3" fmla="*/ 24 h 169"/>
              <a:gd name="T4" fmla="*/ 132 w 168"/>
              <a:gd name="T5" fmla="*/ 37 h 169"/>
              <a:gd name="T6" fmla="*/ 84 w 168"/>
              <a:gd name="T7" fmla="*/ 17 h 169"/>
              <a:gd name="T8" fmla="*/ 17 w 168"/>
              <a:gd name="T9" fmla="*/ 84 h 169"/>
              <a:gd name="T10" fmla="*/ 84 w 168"/>
              <a:gd name="T11" fmla="*/ 152 h 169"/>
              <a:gd name="T12" fmla="*/ 152 w 168"/>
              <a:gd name="T13" fmla="*/ 84 h 169"/>
              <a:gd name="T14" fmla="*/ 143 w 168"/>
              <a:gd name="T15" fmla="*/ 51 h 169"/>
              <a:gd name="T16" fmla="*/ 154 w 168"/>
              <a:gd name="T17" fmla="*/ 37 h 169"/>
              <a:gd name="T18" fmla="*/ 168 w 168"/>
              <a:gd name="T19" fmla="*/ 84 h 169"/>
              <a:gd name="T20" fmla="*/ 84 w 168"/>
              <a:gd name="T21" fmla="*/ 169 h 169"/>
              <a:gd name="T22" fmla="*/ 0 w 168"/>
              <a:gd name="T23" fmla="*/ 84 h 169"/>
              <a:gd name="T24" fmla="*/ 84 w 168"/>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9">
                <a:moveTo>
                  <a:pt x="84" y="0"/>
                </a:moveTo>
                <a:cubicBezTo>
                  <a:pt x="107" y="0"/>
                  <a:pt x="128" y="9"/>
                  <a:pt x="143" y="24"/>
                </a:cubicBezTo>
                <a:cubicBezTo>
                  <a:pt x="139" y="28"/>
                  <a:pt x="135" y="32"/>
                  <a:pt x="132" y="37"/>
                </a:cubicBezTo>
                <a:cubicBezTo>
                  <a:pt x="120" y="24"/>
                  <a:pt x="103" y="17"/>
                  <a:pt x="84" y="17"/>
                </a:cubicBezTo>
                <a:cubicBezTo>
                  <a:pt x="47" y="17"/>
                  <a:pt x="17" y="47"/>
                  <a:pt x="17" y="84"/>
                </a:cubicBezTo>
                <a:cubicBezTo>
                  <a:pt x="17" y="122"/>
                  <a:pt x="47" y="152"/>
                  <a:pt x="84" y="152"/>
                </a:cubicBezTo>
                <a:cubicBezTo>
                  <a:pt x="121" y="152"/>
                  <a:pt x="152" y="122"/>
                  <a:pt x="152" y="84"/>
                </a:cubicBezTo>
                <a:cubicBezTo>
                  <a:pt x="152" y="72"/>
                  <a:pt x="148" y="61"/>
                  <a:pt x="143" y="51"/>
                </a:cubicBezTo>
                <a:cubicBezTo>
                  <a:pt x="146" y="46"/>
                  <a:pt x="149" y="41"/>
                  <a:pt x="154" y="37"/>
                </a:cubicBezTo>
                <a:cubicBezTo>
                  <a:pt x="163" y="50"/>
                  <a:pt x="168" y="67"/>
                  <a:pt x="168" y="84"/>
                </a:cubicBezTo>
                <a:cubicBezTo>
                  <a:pt x="168" y="131"/>
                  <a:pt x="131" y="169"/>
                  <a:pt x="84" y="169"/>
                </a:cubicBezTo>
                <a:cubicBezTo>
                  <a:pt x="38" y="169"/>
                  <a:pt x="0" y="131"/>
                  <a:pt x="0" y="84"/>
                </a:cubicBezTo>
                <a:cubicBezTo>
                  <a:pt x="0" y="38"/>
                  <a:pt x="38" y="0"/>
                  <a:pt x="84" y="0"/>
                </a:cubicBezTo>
                <a:close/>
              </a:path>
            </a:pathLst>
          </a:custGeom>
          <a:solidFill>
            <a:srgbClr val="2F436F"/>
          </a:solidFill>
          <a:ln w="5" cap="flat">
            <a:solidFill>
              <a:srgbClr val="2F436F"/>
            </a:solidFill>
            <a:prstDash val="solid"/>
            <a:miter lim="800000"/>
          </a:ln>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latin typeface="Source Han Sans CN" charset="-122"/>
              <a:ea typeface="Source Han Sans CN" charset="-122"/>
              <a:cs typeface="Source Han Sans CN" charset="-122"/>
            </a:endParaRPr>
          </a:p>
        </p:txBody>
      </p:sp>
      <p:sp>
        <p:nvSpPr>
          <p:cNvPr id="5" name="Freeform 7"/>
          <p:cNvSpPr>
            <a:spLocks noEditPoints="1"/>
          </p:cNvSpPr>
          <p:nvPr/>
        </p:nvSpPr>
        <p:spPr bwMode="auto">
          <a:xfrm>
            <a:off x="4596469" y="2616376"/>
            <a:ext cx="1690071" cy="1689977"/>
          </a:xfrm>
          <a:custGeom>
            <a:avLst/>
            <a:gdLst>
              <a:gd name="T0" fmla="*/ 84 w 169"/>
              <a:gd name="T1" fmla="*/ 0 h 169"/>
              <a:gd name="T2" fmla="*/ 169 w 169"/>
              <a:gd name="T3" fmla="*/ 84 h 169"/>
              <a:gd name="T4" fmla="*/ 154 w 169"/>
              <a:gd name="T5" fmla="*/ 132 h 169"/>
              <a:gd name="T6" fmla="*/ 143 w 169"/>
              <a:gd name="T7" fmla="*/ 118 h 169"/>
              <a:gd name="T8" fmla="*/ 152 w 169"/>
              <a:gd name="T9" fmla="*/ 84 h 169"/>
              <a:gd name="T10" fmla="*/ 84 w 169"/>
              <a:gd name="T11" fmla="*/ 17 h 169"/>
              <a:gd name="T12" fmla="*/ 17 w 169"/>
              <a:gd name="T13" fmla="*/ 84 h 169"/>
              <a:gd name="T14" fmla="*/ 26 w 169"/>
              <a:gd name="T15" fmla="*/ 118 h 169"/>
              <a:gd name="T16" fmla="*/ 15 w 169"/>
              <a:gd name="T17" fmla="*/ 132 h 169"/>
              <a:gd name="T18" fmla="*/ 0 w 169"/>
              <a:gd name="T19" fmla="*/ 84 h 169"/>
              <a:gd name="T20" fmla="*/ 84 w 169"/>
              <a:gd name="T21" fmla="*/ 0 h 169"/>
              <a:gd name="T22" fmla="*/ 143 w 169"/>
              <a:gd name="T23" fmla="*/ 145 h 169"/>
              <a:gd name="T24" fmla="*/ 84 w 169"/>
              <a:gd name="T25" fmla="*/ 169 h 169"/>
              <a:gd name="T26" fmla="*/ 26 w 169"/>
              <a:gd name="T27" fmla="*/ 145 h 169"/>
              <a:gd name="T28" fmla="*/ 37 w 169"/>
              <a:gd name="T29" fmla="*/ 132 h 169"/>
              <a:gd name="T30" fmla="*/ 84 w 169"/>
              <a:gd name="T31" fmla="*/ 152 h 169"/>
              <a:gd name="T32" fmla="*/ 132 w 169"/>
              <a:gd name="T33" fmla="*/ 132 h 169"/>
              <a:gd name="T34" fmla="*/ 143 w 169"/>
              <a:gd name="T35"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4" y="0"/>
                </a:moveTo>
                <a:cubicBezTo>
                  <a:pt x="131" y="0"/>
                  <a:pt x="169" y="38"/>
                  <a:pt x="169" y="84"/>
                </a:cubicBezTo>
                <a:cubicBezTo>
                  <a:pt x="169" y="102"/>
                  <a:pt x="163" y="119"/>
                  <a:pt x="154" y="132"/>
                </a:cubicBezTo>
                <a:cubicBezTo>
                  <a:pt x="150" y="128"/>
                  <a:pt x="146" y="123"/>
                  <a:pt x="143" y="118"/>
                </a:cubicBezTo>
                <a:cubicBezTo>
                  <a:pt x="149" y="108"/>
                  <a:pt x="152" y="97"/>
                  <a:pt x="152" y="84"/>
                </a:cubicBezTo>
                <a:cubicBezTo>
                  <a:pt x="152" y="47"/>
                  <a:pt x="122" y="17"/>
                  <a:pt x="84" y="17"/>
                </a:cubicBezTo>
                <a:cubicBezTo>
                  <a:pt x="47" y="17"/>
                  <a:pt x="17" y="47"/>
                  <a:pt x="17" y="84"/>
                </a:cubicBezTo>
                <a:cubicBezTo>
                  <a:pt x="17" y="97"/>
                  <a:pt x="20" y="108"/>
                  <a:pt x="26" y="118"/>
                </a:cubicBezTo>
                <a:cubicBezTo>
                  <a:pt x="23" y="123"/>
                  <a:pt x="19" y="128"/>
                  <a:pt x="15" y="132"/>
                </a:cubicBezTo>
                <a:cubicBezTo>
                  <a:pt x="5" y="119"/>
                  <a:pt x="0" y="102"/>
                  <a:pt x="0" y="84"/>
                </a:cubicBezTo>
                <a:cubicBezTo>
                  <a:pt x="0" y="38"/>
                  <a:pt x="38" y="0"/>
                  <a:pt x="84" y="0"/>
                </a:cubicBezTo>
                <a:close/>
                <a:moveTo>
                  <a:pt x="143" y="145"/>
                </a:moveTo>
                <a:cubicBezTo>
                  <a:pt x="128" y="160"/>
                  <a:pt x="107" y="169"/>
                  <a:pt x="84" y="169"/>
                </a:cubicBezTo>
                <a:cubicBezTo>
                  <a:pt x="62" y="169"/>
                  <a:pt x="41" y="160"/>
                  <a:pt x="26" y="145"/>
                </a:cubicBezTo>
                <a:cubicBezTo>
                  <a:pt x="30" y="141"/>
                  <a:pt x="33" y="137"/>
                  <a:pt x="37" y="132"/>
                </a:cubicBezTo>
                <a:cubicBezTo>
                  <a:pt x="49" y="144"/>
                  <a:pt x="66" y="152"/>
                  <a:pt x="84" y="152"/>
                </a:cubicBezTo>
                <a:cubicBezTo>
                  <a:pt x="103" y="152"/>
                  <a:pt x="120" y="144"/>
                  <a:pt x="132" y="132"/>
                </a:cubicBezTo>
                <a:cubicBezTo>
                  <a:pt x="135" y="137"/>
                  <a:pt x="139" y="141"/>
                  <a:pt x="143" y="145"/>
                </a:cubicBezTo>
                <a:close/>
              </a:path>
            </a:pathLst>
          </a:custGeom>
          <a:solidFill>
            <a:srgbClr val="2F436F"/>
          </a:solidFill>
          <a:ln w="5" cap="flat">
            <a:noFill/>
            <a:prstDash val="solid"/>
            <a:miter lim="800000"/>
          </a:ln>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latin typeface="Source Han Sans CN" charset="-122"/>
              <a:ea typeface="Source Han Sans CN" charset="-122"/>
              <a:cs typeface="Source Han Sans CN" charset="-122"/>
            </a:endParaRPr>
          </a:p>
        </p:txBody>
      </p:sp>
      <p:sp>
        <p:nvSpPr>
          <p:cNvPr id="6" name="Freeform 8"/>
          <p:cNvSpPr>
            <a:spLocks noEditPoints="1"/>
          </p:cNvSpPr>
          <p:nvPr/>
        </p:nvSpPr>
        <p:spPr bwMode="auto">
          <a:xfrm>
            <a:off x="5765538" y="2616376"/>
            <a:ext cx="1690071" cy="1689977"/>
          </a:xfrm>
          <a:custGeom>
            <a:avLst/>
            <a:gdLst>
              <a:gd name="T0" fmla="*/ 85 w 169"/>
              <a:gd name="T1" fmla="*/ 0 h 169"/>
              <a:gd name="T2" fmla="*/ 143 w 169"/>
              <a:gd name="T3" fmla="*/ 24 h 169"/>
              <a:gd name="T4" fmla="*/ 132 w 169"/>
              <a:gd name="T5" fmla="*/ 37 h 169"/>
              <a:gd name="T6" fmla="*/ 85 w 169"/>
              <a:gd name="T7" fmla="*/ 17 h 169"/>
              <a:gd name="T8" fmla="*/ 37 w 169"/>
              <a:gd name="T9" fmla="*/ 37 h 169"/>
              <a:gd name="T10" fmla="*/ 26 w 169"/>
              <a:gd name="T11" fmla="*/ 24 h 169"/>
              <a:gd name="T12" fmla="*/ 85 w 169"/>
              <a:gd name="T13" fmla="*/ 0 h 169"/>
              <a:gd name="T14" fmla="*/ 154 w 169"/>
              <a:gd name="T15" fmla="*/ 37 h 169"/>
              <a:gd name="T16" fmla="*/ 169 w 169"/>
              <a:gd name="T17" fmla="*/ 84 h 169"/>
              <a:gd name="T18" fmla="*/ 85 w 169"/>
              <a:gd name="T19" fmla="*/ 169 h 169"/>
              <a:gd name="T20" fmla="*/ 0 w 169"/>
              <a:gd name="T21" fmla="*/ 84 h 169"/>
              <a:gd name="T22" fmla="*/ 15 w 169"/>
              <a:gd name="T23" fmla="*/ 37 h 169"/>
              <a:gd name="T24" fmla="*/ 26 w 169"/>
              <a:gd name="T25" fmla="*/ 51 h 169"/>
              <a:gd name="T26" fmla="*/ 17 w 169"/>
              <a:gd name="T27" fmla="*/ 84 h 169"/>
              <a:gd name="T28" fmla="*/ 85 w 169"/>
              <a:gd name="T29" fmla="*/ 152 h 169"/>
              <a:gd name="T30" fmla="*/ 152 w 169"/>
              <a:gd name="T31" fmla="*/ 84 h 169"/>
              <a:gd name="T32" fmla="*/ 143 w 169"/>
              <a:gd name="T33" fmla="*/ 51 h 169"/>
              <a:gd name="T34" fmla="*/ 154 w 169"/>
              <a:gd name="T35" fmla="*/ 3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5" y="0"/>
                </a:moveTo>
                <a:cubicBezTo>
                  <a:pt x="107" y="0"/>
                  <a:pt x="128" y="9"/>
                  <a:pt x="143" y="24"/>
                </a:cubicBezTo>
                <a:cubicBezTo>
                  <a:pt x="139" y="28"/>
                  <a:pt x="135" y="32"/>
                  <a:pt x="132" y="37"/>
                </a:cubicBezTo>
                <a:cubicBezTo>
                  <a:pt x="120" y="24"/>
                  <a:pt x="103" y="17"/>
                  <a:pt x="85" y="17"/>
                </a:cubicBezTo>
                <a:cubicBezTo>
                  <a:pt x="66" y="17"/>
                  <a:pt x="49" y="24"/>
                  <a:pt x="37" y="37"/>
                </a:cubicBezTo>
                <a:cubicBezTo>
                  <a:pt x="34" y="32"/>
                  <a:pt x="30" y="28"/>
                  <a:pt x="26" y="24"/>
                </a:cubicBezTo>
                <a:cubicBezTo>
                  <a:pt x="41" y="9"/>
                  <a:pt x="62" y="0"/>
                  <a:pt x="85" y="0"/>
                </a:cubicBezTo>
                <a:close/>
                <a:moveTo>
                  <a:pt x="154" y="37"/>
                </a:moveTo>
                <a:cubicBezTo>
                  <a:pt x="164" y="50"/>
                  <a:pt x="169" y="67"/>
                  <a:pt x="169" y="84"/>
                </a:cubicBezTo>
                <a:cubicBezTo>
                  <a:pt x="169" y="131"/>
                  <a:pt x="131" y="169"/>
                  <a:pt x="85" y="169"/>
                </a:cubicBezTo>
                <a:cubicBezTo>
                  <a:pt x="38" y="169"/>
                  <a:pt x="0" y="131"/>
                  <a:pt x="0" y="84"/>
                </a:cubicBezTo>
                <a:cubicBezTo>
                  <a:pt x="0" y="67"/>
                  <a:pt x="6" y="50"/>
                  <a:pt x="15" y="37"/>
                </a:cubicBezTo>
                <a:cubicBezTo>
                  <a:pt x="19" y="41"/>
                  <a:pt x="23" y="46"/>
                  <a:pt x="26" y="51"/>
                </a:cubicBezTo>
                <a:cubicBezTo>
                  <a:pt x="20" y="61"/>
                  <a:pt x="17" y="72"/>
                  <a:pt x="17" y="84"/>
                </a:cubicBezTo>
                <a:cubicBezTo>
                  <a:pt x="17" y="122"/>
                  <a:pt x="47" y="152"/>
                  <a:pt x="85" y="152"/>
                </a:cubicBezTo>
                <a:cubicBezTo>
                  <a:pt x="122" y="152"/>
                  <a:pt x="152" y="122"/>
                  <a:pt x="152" y="84"/>
                </a:cubicBezTo>
                <a:cubicBezTo>
                  <a:pt x="152" y="72"/>
                  <a:pt x="149" y="61"/>
                  <a:pt x="143" y="51"/>
                </a:cubicBezTo>
                <a:cubicBezTo>
                  <a:pt x="146" y="46"/>
                  <a:pt x="150" y="41"/>
                  <a:pt x="154" y="37"/>
                </a:cubicBezTo>
                <a:close/>
              </a:path>
            </a:pathLst>
          </a:custGeom>
          <a:solidFill>
            <a:srgbClr val="2F436F"/>
          </a:solidFill>
          <a:ln w="5" cap="flat">
            <a:noFill/>
            <a:prstDash val="solid"/>
            <a:miter lim="800000"/>
          </a:ln>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latin typeface="Source Han Sans CN" charset="-122"/>
              <a:ea typeface="Source Han Sans CN" charset="-122"/>
              <a:cs typeface="Source Han Sans CN" charset="-122"/>
            </a:endParaRPr>
          </a:p>
        </p:txBody>
      </p:sp>
      <p:sp>
        <p:nvSpPr>
          <p:cNvPr id="7" name="Freeform 9"/>
          <p:cNvSpPr/>
          <p:nvPr/>
        </p:nvSpPr>
        <p:spPr bwMode="auto">
          <a:xfrm>
            <a:off x="6938842" y="2616376"/>
            <a:ext cx="1690071" cy="1689977"/>
          </a:xfrm>
          <a:custGeom>
            <a:avLst/>
            <a:gdLst>
              <a:gd name="T0" fmla="*/ 85 w 169"/>
              <a:gd name="T1" fmla="*/ 0 h 169"/>
              <a:gd name="T2" fmla="*/ 169 w 169"/>
              <a:gd name="T3" fmla="*/ 84 h 169"/>
              <a:gd name="T4" fmla="*/ 85 w 169"/>
              <a:gd name="T5" fmla="*/ 169 h 169"/>
              <a:gd name="T6" fmla="*/ 26 w 169"/>
              <a:gd name="T7" fmla="*/ 145 h 169"/>
              <a:gd name="T8" fmla="*/ 37 w 169"/>
              <a:gd name="T9" fmla="*/ 132 h 169"/>
              <a:gd name="T10" fmla="*/ 85 w 169"/>
              <a:gd name="T11" fmla="*/ 152 h 169"/>
              <a:gd name="T12" fmla="*/ 152 w 169"/>
              <a:gd name="T13" fmla="*/ 84 h 169"/>
              <a:gd name="T14" fmla="*/ 85 w 169"/>
              <a:gd name="T15" fmla="*/ 17 h 169"/>
              <a:gd name="T16" fmla="*/ 17 w 169"/>
              <a:gd name="T17" fmla="*/ 84 h 169"/>
              <a:gd name="T18" fmla="*/ 26 w 169"/>
              <a:gd name="T19" fmla="*/ 118 h 169"/>
              <a:gd name="T20" fmla="*/ 15 w 169"/>
              <a:gd name="T21" fmla="*/ 132 h 169"/>
              <a:gd name="T22" fmla="*/ 0 w 169"/>
              <a:gd name="T23" fmla="*/ 84 h 169"/>
              <a:gd name="T24" fmla="*/ 85 w 169"/>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85" y="0"/>
                </a:moveTo>
                <a:cubicBezTo>
                  <a:pt x="131" y="0"/>
                  <a:pt x="169" y="38"/>
                  <a:pt x="169" y="84"/>
                </a:cubicBezTo>
                <a:cubicBezTo>
                  <a:pt x="169" y="131"/>
                  <a:pt x="131" y="169"/>
                  <a:pt x="85" y="169"/>
                </a:cubicBezTo>
                <a:cubicBezTo>
                  <a:pt x="62" y="169"/>
                  <a:pt x="41" y="160"/>
                  <a:pt x="26" y="145"/>
                </a:cubicBezTo>
                <a:cubicBezTo>
                  <a:pt x="30" y="141"/>
                  <a:pt x="34" y="137"/>
                  <a:pt x="37" y="132"/>
                </a:cubicBezTo>
                <a:cubicBezTo>
                  <a:pt x="49" y="144"/>
                  <a:pt x="66" y="152"/>
                  <a:pt x="85" y="152"/>
                </a:cubicBezTo>
                <a:cubicBezTo>
                  <a:pt x="122" y="152"/>
                  <a:pt x="152" y="122"/>
                  <a:pt x="152" y="84"/>
                </a:cubicBezTo>
                <a:cubicBezTo>
                  <a:pt x="152" y="47"/>
                  <a:pt x="122" y="17"/>
                  <a:pt x="85" y="17"/>
                </a:cubicBezTo>
                <a:cubicBezTo>
                  <a:pt x="48" y="17"/>
                  <a:pt x="17" y="47"/>
                  <a:pt x="17" y="84"/>
                </a:cubicBezTo>
                <a:cubicBezTo>
                  <a:pt x="17" y="97"/>
                  <a:pt x="21" y="108"/>
                  <a:pt x="26" y="118"/>
                </a:cubicBezTo>
                <a:cubicBezTo>
                  <a:pt x="23" y="123"/>
                  <a:pt x="19" y="128"/>
                  <a:pt x="15" y="132"/>
                </a:cubicBezTo>
                <a:cubicBezTo>
                  <a:pt x="6" y="119"/>
                  <a:pt x="0" y="102"/>
                  <a:pt x="0" y="84"/>
                </a:cubicBezTo>
                <a:cubicBezTo>
                  <a:pt x="0" y="38"/>
                  <a:pt x="38" y="0"/>
                  <a:pt x="85" y="0"/>
                </a:cubicBezTo>
                <a:close/>
              </a:path>
            </a:pathLst>
          </a:custGeom>
          <a:solidFill>
            <a:srgbClr val="2F436F"/>
          </a:solidFill>
          <a:ln w="5" cap="flat">
            <a:noFill/>
            <a:prstDash val="solid"/>
            <a:miter lim="800000"/>
          </a:ln>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latin typeface="Source Han Sans CN" charset="-122"/>
              <a:ea typeface="Source Han Sans CN" charset="-122"/>
              <a:cs typeface="Source Han Sans CN" charset="-122"/>
            </a:endParaRPr>
          </a:p>
        </p:txBody>
      </p:sp>
      <p:sp>
        <p:nvSpPr>
          <p:cNvPr id="8" name="Freeform 10"/>
          <p:cNvSpPr/>
          <p:nvPr/>
        </p:nvSpPr>
        <p:spPr bwMode="auto">
          <a:xfrm>
            <a:off x="3414690" y="2053051"/>
            <a:ext cx="851389" cy="372728"/>
          </a:xfrm>
          <a:custGeom>
            <a:avLst/>
            <a:gdLst>
              <a:gd name="T0" fmla="*/ 201 w 201"/>
              <a:gd name="T1" fmla="*/ 88 h 88"/>
              <a:gd name="T2" fmla="*/ 201 w 201"/>
              <a:gd name="T3" fmla="*/ 0 h 88"/>
              <a:gd name="T4" fmla="*/ 0 w 201"/>
              <a:gd name="T5" fmla="*/ 0 h 88"/>
            </a:gdLst>
            <a:ahLst/>
            <a:cxnLst>
              <a:cxn ang="0">
                <a:pos x="T0" y="T1"/>
              </a:cxn>
              <a:cxn ang="0">
                <a:pos x="T2" y="T3"/>
              </a:cxn>
              <a:cxn ang="0">
                <a:pos x="T4" y="T5"/>
              </a:cxn>
            </a:cxnLst>
            <a:rect l="0" t="0" r="r" b="b"/>
            <a:pathLst>
              <a:path w="201" h="88">
                <a:moveTo>
                  <a:pt x="201" y="88"/>
                </a:moveTo>
                <a:lnTo>
                  <a:pt x="201" y="0"/>
                </a:lnTo>
                <a:lnTo>
                  <a:pt x="0" y="0"/>
                </a:lnTo>
              </a:path>
            </a:pathLst>
          </a:custGeom>
          <a:noFill/>
          <a:ln w="34925">
            <a:solidFill>
              <a:srgbClr val="2F436F"/>
            </a:solidFill>
            <a:prstDash val="dash"/>
            <a:round/>
            <a:headEnd type="oval"/>
            <a:tailEnd type="oval"/>
          </a:ln>
          <a:extLst>
            <a:ext uri="{909E8E84-426E-40DD-AFC4-6F175D3DCCD1}">
              <a14:hiddenFill xmlns:a14="http://schemas.microsoft.com/office/drawing/2010/main">
                <a:solidFill>
                  <a:srgbClr val="2F43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Freeform 12"/>
          <p:cNvSpPr/>
          <p:nvPr/>
        </p:nvSpPr>
        <p:spPr bwMode="auto">
          <a:xfrm>
            <a:off x="7769051" y="2062576"/>
            <a:ext cx="847152" cy="372728"/>
          </a:xfrm>
          <a:custGeom>
            <a:avLst/>
            <a:gdLst>
              <a:gd name="T0" fmla="*/ 0 w 200"/>
              <a:gd name="T1" fmla="*/ 88 h 88"/>
              <a:gd name="T2" fmla="*/ 0 w 200"/>
              <a:gd name="T3" fmla="*/ 0 h 88"/>
              <a:gd name="T4" fmla="*/ 200 w 200"/>
              <a:gd name="T5" fmla="*/ 0 h 88"/>
            </a:gdLst>
            <a:ahLst/>
            <a:cxnLst>
              <a:cxn ang="0">
                <a:pos x="T0" y="T1"/>
              </a:cxn>
              <a:cxn ang="0">
                <a:pos x="T2" y="T3"/>
              </a:cxn>
              <a:cxn ang="0">
                <a:pos x="T4" y="T5"/>
              </a:cxn>
            </a:cxnLst>
            <a:rect l="0" t="0" r="r" b="b"/>
            <a:pathLst>
              <a:path w="200" h="88">
                <a:moveTo>
                  <a:pt x="0" y="88"/>
                </a:moveTo>
                <a:lnTo>
                  <a:pt x="0" y="0"/>
                </a:lnTo>
                <a:lnTo>
                  <a:pt x="200" y="0"/>
                </a:lnTo>
              </a:path>
            </a:pathLst>
          </a:custGeom>
          <a:noFill/>
          <a:ln w="34925">
            <a:solidFill>
              <a:srgbClr val="2F436F"/>
            </a:solidFill>
            <a:prstDash val="dash"/>
            <a:roun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Freeform 14"/>
          <p:cNvSpPr/>
          <p:nvPr/>
        </p:nvSpPr>
        <p:spPr bwMode="auto">
          <a:xfrm>
            <a:off x="4604939" y="4442944"/>
            <a:ext cx="851389" cy="381199"/>
          </a:xfrm>
          <a:custGeom>
            <a:avLst/>
            <a:gdLst>
              <a:gd name="T0" fmla="*/ 201 w 201"/>
              <a:gd name="T1" fmla="*/ 0 h 90"/>
              <a:gd name="T2" fmla="*/ 201 w 201"/>
              <a:gd name="T3" fmla="*/ 90 h 90"/>
              <a:gd name="T4" fmla="*/ 0 w 201"/>
              <a:gd name="T5" fmla="*/ 90 h 90"/>
            </a:gdLst>
            <a:ahLst/>
            <a:cxnLst>
              <a:cxn ang="0">
                <a:pos x="T0" y="T1"/>
              </a:cxn>
              <a:cxn ang="0">
                <a:pos x="T2" y="T3"/>
              </a:cxn>
              <a:cxn ang="0">
                <a:pos x="T4" y="T5"/>
              </a:cxn>
            </a:cxnLst>
            <a:rect l="0" t="0" r="r" b="b"/>
            <a:pathLst>
              <a:path w="201" h="90">
                <a:moveTo>
                  <a:pt x="201" y="0"/>
                </a:moveTo>
                <a:lnTo>
                  <a:pt x="201" y="90"/>
                </a:lnTo>
                <a:lnTo>
                  <a:pt x="0" y="90"/>
                </a:lnTo>
              </a:path>
            </a:pathLst>
          </a:custGeom>
          <a:noFill/>
          <a:ln w="34925">
            <a:solidFill>
              <a:srgbClr val="2F436F"/>
            </a:solidFill>
            <a:prstDash val="dash"/>
            <a:roun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Freeform 16"/>
          <p:cNvSpPr/>
          <p:nvPr/>
        </p:nvSpPr>
        <p:spPr bwMode="auto">
          <a:xfrm>
            <a:off x="6587277" y="4442944"/>
            <a:ext cx="851389" cy="381199"/>
          </a:xfrm>
          <a:custGeom>
            <a:avLst/>
            <a:gdLst>
              <a:gd name="T0" fmla="*/ 0 w 201"/>
              <a:gd name="T1" fmla="*/ 0 h 90"/>
              <a:gd name="T2" fmla="*/ 0 w 201"/>
              <a:gd name="T3" fmla="*/ 90 h 90"/>
              <a:gd name="T4" fmla="*/ 201 w 201"/>
              <a:gd name="T5" fmla="*/ 90 h 90"/>
            </a:gdLst>
            <a:ahLst/>
            <a:cxnLst>
              <a:cxn ang="0">
                <a:pos x="T0" y="T1"/>
              </a:cxn>
              <a:cxn ang="0">
                <a:pos x="T2" y="T3"/>
              </a:cxn>
              <a:cxn ang="0">
                <a:pos x="T4" y="T5"/>
              </a:cxn>
            </a:cxnLst>
            <a:rect l="0" t="0" r="r" b="b"/>
            <a:pathLst>
              <a:path w="201" h="90">
                <a:moveTo>
                  <a:pt x="0" y="0"/>
                </a:moveTo>
                <a:lnTo>
                  <a:pt x="0" y="90"/>
                </a:lnTo>
                <a:lnTo>
                  <a:pt x="201" y="90"/>
                </a:lnTo>
              </a:path>
            </a:pathLst>
          </a:custGeom>
          <a:noFill/>
          <a:ln w="34925">
            <a:solidFill>
              <a:srgbClr val="2F436F"/>
            </a:solidFill>
            <a:prstDash val="dash"/>
            <a:roun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 name="文本框 23"/>
          <p:cNvSpPr txBox="1"/>
          <p:nvPr/>
        </p:nvSpPr>
        <p:spPr>
          <a:xfrm>
            <a:off x="227965" y="325755"/>
            <a:ext cx="2839720" cy="460375"/>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rPr>
              <a:t>第四个标题</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endParaRPr>
          </a:p>
        </p:txBody>
      </p:sp>
      <p:sp>
        <p:nvSpPr>
          <p:cNvPr id="39" name="矩形 38"/>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789035" y="1834516"/>
            <a:ext cx="2750185" cy="1319529"/>
            <a:chOff x="6847098" y="3335265"/>
            <a:chExt cx="4509307" cy="559200"/>
          </a:xfrm>
        </p:grpSpPr>
        <p:sp>
          <p:nvSpPr>
            <p:cNvPr id="9" name="矩形 8"/>
            <p:cNvSpPr/>
            <p:nvPr/>
          </p:nvSpPr>
          <p:spPr>
            <a:xfrm>
              <a:off x="6847098" y="3474392"/>
              <a:ext cx="4509307" cy="420073"/>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11" name="矩形 10"/>
            <p:cNvSpPr/>
            <p:nvPr/>
          </p:nvSpPr>
          <p:spPr>
            <a:xfrm>
              <a:off x="6847098" y="3335265"/>
              <a:ext cx="3450437" cy="179493"/>
            </a:xfrm>
            <a:prstGeom prst="rect">
              <a:avLst/>
            </a:prstGeom>
          </p:spPr>
          <p:txBody>
            <a:bodyPr wrap="square">
              <a:spAutoFit/>
              <a:scene3d>
                <a:camera prst="orthographicFront"/>
                <a:lightRig rig="threePt" dir="t"/>
              </a:scene3d>
              <a:sp3d contourW="12700"/>
            </a:bodyPr>
            <a:lstStyle/>
            <a:p>
              <a:pPr algn="l">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3" name="组合 2"/>
          <p:cNvGrpSpPr/>
          <p:nvPr/>
        </p:nvGrpSpPr>
        <p:grpSpPr>
          <a:xfrm>
            <a:off x="7591425" y="4585971"/>
            <a:ext cx="2750185" cy="1319529"/>
            <a:chOff x="6847098" y="3335265"/>
            <a:chExt cx="4509307" cy="559200"/>
          </a:xfrm>
        </p:grpSpPr>
        <p:sp>
          <p:nvSpPr>
            <p:cNvPr id="13" name="矩形 12"/>
            <p:cNvSpPr/>
            <p:nvPr/>
          </p:nvSpPr>
          <p:spPr>
            <a:xfrm>
              <a:off x="6847098" y="3474392"/>
              <a:ext cx="4509307" cy="420073"/>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15" name="矩形 14"/>
            <p:cNvSpPr/>
            <p:nvPr/>
          </p:nvSpPr>
          <p:spPr>
            <a:xfrm>
              <a:off x="6847098" y="3335265"/>
              <a:ext cx="3450437" cy="179493"/>
            </a:xfrm>
            <a:prstGeom prst="rect">
              <a:avLst/>
            </a:prstGeom>
          </p:spPr>
          <p:txBody>
            <a:bodyPr wrap="square">
              <a:spAutoFit/>
              <a:scene3d>
                <a:camera prst="orthographicFront"/>
                <a:lightRig rig="threePt" dir="t"/>
              </a:scene3d>
              <a:sp3d contourW="12700"/>
            </a:bodyPr>
            <a:lstStyle/>
            <a:p>
              <a:pPr algn="l">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47" name="组合 46"/>
          <p:cNvGrpSpPr/>
          <p:nvPr/>
        </p:nvGrpSpPr>
        <p:grpSpPr>
          <a:xfrm>
            <a:off x="588645" y="1853566"/>
            <a:ext cx="2750185" cy="1319529"/>
            <a:chOff x="7103226" y="3335265"/>
            <a:chExt cx="4509307" cy="559200"/>
          </a:xfrm>
        </p:grpSpPr>
        <p:sp>
          <p:nvSpPr>
            <p:cNvPr id="48" name="矩形 47"/>
            <p:cNvSpPr/>
            <p:nvPr/>
          </p:nvSpPr>
          <p:spPr>
            <a:xfrm>
              <a:off x="7103226" y="3474392"/>
              <a:ext cx="4509307" cy="420073"/>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49" name="矩形 48"/>
            <p:cNvSpPr/>
            <p:nvPr/>
          </p:nvSpPr>
          <p:spPr>
            <a:xfrm>
              <a:off x="7994467" y="3335265"/>
              <a:ext cx="3450437" cy="17949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grpSp>
        <p:nvGrpSpPr>
          <p:cNvPr id="16" name="组合 15"/>
          <p:cNvGrpSpPr/>
          <p:nvPr/>
        </p:nvGrpSpPr>
        <p:grpSpPr>
          <a:xfrm>
            <a:off x="1784985" y="4580256"/>
            <a:ext cx="2750185" cy="1319529"/>
            <a:chOff x="7103226" y="3335265"/>
            <a:chExt cx="4509307" cy="559200"/>
          </a:xfrm>
        </p:grpSpPr>
        <p:sp>
          <p:nvSpPr>
            <p:cNvPr id="17" name="矩形 16"/>
            <p:cNvSpPr/>
            <p:nvPr/>
          </p:nvSpPr>
          <p:spPr>
            <a:xfrm>
              <a:off x="7103226" y="3474392"/>
              <a:ext cx="4509307" cy="420073"/>
            </a:xfrm>
            <a:prstGeom prst="rect">
              <a:avLst/>
            </a:prstGeom>
          </p:spPr>
          <p:txBody>
            <a:bodyPr wrap="square">
              <a:spAutoFit/>
              <a:scene3d>
                <a:camera prst="orthographicFront"/>
                <a:lightRig rig="threePt" dir="t"/>
              </a:scene3d>
              <a:sp3d contourW="12700"/>
            </a:bodyPr>
            <a:lstStyle/>
            <a:p>
              <a:pPr algn="l" fontAlgn="auto">
                <a:lnSpc>
                  <a:spcPct val="150000"/>
                </a:lnSpc>
              </a:pPr>
              <a:r>
                <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rPr>
                <a:t>点击输入内容，点击输入内容，点击输入内容，点击输入内容。点击输入内容，点击输入内容。</a:t>
              </a:r>
              <a:endParaRPr lang="zh-CN" altLang="en-US" sz="1300" dirty="0">
                <a:solidFill>
                  <a:schemeClr val="tx1">
                    <a:lumMod val="75000"/>
                    <a:lumOff val="25000"/>
                  </a:schemeClr>
                </a:solidFill>
                <a:latin typeface="汉仪润圆-65简" panose="00020600040101010101" charset="-122"/>
                <a:ea typeface="汉仪润圆-65简" panose="00020600040101010101" charset="-122"/>
                <a:cs typeface="汉仪劲楷简" panose="00020600040101010101" charset="-122"/>
                <a:sym typeface="Arial" panose="020B0604020202020204" pitchFamily="34" charset="0"/>
              </a:endParaRPr>
            </a:p>
          </p:txBody>
        </p:sp>
        <p:sp>
          <p:nvSpPr>
            <p:cNvPr id="18" name="矩形 17"/>
            <p:cNvSpPr/>
            <p:nvPr/>
          </p:nvSpPr>
          <p:spPr>
            <a:xfrm>
              <a:off x="7994467" y="3335265"/>
              <a:ext cx="3450437" cy="17949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rPr>
                <a:t>添加标题文字</a:t>
              </a:r>
              <a:endParaRPr lang="zh-CN" altLang="en-US" b="1" dirty="0">
                <a:solidFill>
                  <a:schemeClr val="tx1">
                    <a:lumMod val="65000"/>
                    <a:lumOff val="35000"/>
                  </a:schemeClr>
                </a:solidFill>
                <a:uFillTx/>
                <a:latin typeface="汉仪润圆-65简" panose="00020600040101010101" charset="-122"/>
                <a:ea typeface="汉仪润圆-65简" panose="00020600040101010101" charset="-122"/>
                <a:sym typeface="Arial" panose="020B0604020202020204" pitchFamily="34" charset="0"/>
              </a:endParaRPr>
            </a:p>
          </p:txBody>
        </p:sp>
      </p:grpSp>
      <p:pic>
        <p:nvPicPr>
          <p:cNvPr id="19" name="图形 13"/>
          <p:cNvPicPr>
            <a:picLocks noChangeAspect="1"/>
          </p:cNvPicPr>
          <p:nvPr/>
        </p:nvPicPr>
        <p:blipFill>
          <a:blip r:embed="rId1"/>
          <a:stretch>
            <a:fillRect/>
          </a:stretch>
        </p:blipFill>
        <p:spPr>
          <a:xfrm>
            <a:off x="11280350" y="246798"/>
            <a:ext cx="705702" cy="7057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4" grpId="0" bldLvl="0" animBg="1"/>
      <p:bldP spid="5" grpId="0" bldLvl="0" animBg="1"/>
      <p:bldP spid="6" grpId="0" bldLvl="0" animBg="1"/>
      <p:bldP spid="7" grpId="0" bldLvl="0" animBg="1"/>
      <p:bldP spid="8" grpId="0" bldLvl="0" animBg="1"/>
      <p:bldP spid="10" grpId="0" bldLvl="0" animBg="1"/>
      <p:bldP spid="12" grpId="0" bldLvl="0" animBg="1"/>
      <p:bldP spid="14"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315926" y="2399856"/>
            <a:ext cx="1592179" cy="1592179"/>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b="1" dirty="0">
                <a:solidFill>
                  <a:schemeClr val="bg1"/>
                </a:solidFill>
                <a:latin typeface="Times New Roman" panose="02020603050405020304" pitchFamily="18" charset="0"/>
                <a:ea typeface="汉仪润圆-65简" panose="00020600040101010101" charset="-122"/>
                <a:cs typeface="Times New Roman" panose="02020603050405020304" pitchFamily="18" charset="0"/>
              </a:rPr>
              <a:t>5</a:t>
            </a:r>
            <a:endParaRPr lang="en-US" altLang="zh-CN" sz="12000" b="1" dirty="0">
              <a:solidFill>
                <a:schemeClr val="bg1"/>
              </a:solidFill>
              <a:latin typeface="Times New Roman" panose="02020603050405020304" pitchFamily="18" charset="0"/>
              <a:ea typeface="汉仪润圆-65简" panose="00020600040101010101" charset="-122"/>
              <a:cs typeface="Times New Roman" panose="02020603050405020304" pitchFamily="18" charset="0"/>
            </a:endParaRPr>
          </a:p>
        </p:txBody>
      </p:sp>
      <p:sp>
        <p:nvSpPr>
          <p:cNvPr id="2" name="矩形 1"/>
          <p:cNvSpPr/>
          <p:nvPr/>
        </p:nvSpPr>
        <p:spPr bwMode="auto">
          <a:xfrm>
            <a:off x="4579794" y="2763163"/>
            <a:ext cx="3230880" cy="1014730"/>
          </a:xfrm>
          <a:prstGeom prst="rect">
            <a:avLst/>
          </a:prstGeom>
          <a:noFill/>
        </p:spPr>
        <p:txBody>
          <a:bodyPr wrap="none">
            <a:spAutoFit/>
          </a:bodyPr>
          <a:lstStyle/>
          <a:p>
            <a:pPr>
              <a:defRPr/>
            </a:pPr>
            <a:r>
              <a:rPr lang="zh-CN" altLang="en-US" sz="6000" b="1" kern="100">
                <a:solidFill>
                  <a:srgbClr val="2F436F"/>
                </a:solidFill>
                <a:latin typeface="微软雅黑" panose="020B0503020204020204" charset="-122"/>
                <a:ea typeface="微软雅黑" panose="020B0503020204020204" charset="-122"/>
                <a:cs typeface="Times New Roman" panose="02020603050405020304" pitchFamily="18" charset="0"/>
              </a:rPr>
              <a:t>参考文献</a:t>
            </a:r>
            <a:endParaRPr lang="zh-CN" altLang="en-US" sz="6000" b="1" kern="100">
              <a:solidFill>
                <a:srgbClr val="2F436F"/>
              </a:solidFill>
              <a:latin typeface="微软雅黑" panose="020B0503020204020204" charset="-122"/>
              <a:ea typeface="微软雅黑" panose="020B0503020204020204" charset="-122"/>
              <a:cs typeface="Times New Roman" panose="02020603050405020304" pitchFamily="18" charset="0"/>
            </a:endParaRPr>
          </a:p>
        </p:txBody>
      </p:sp>
      <p:sp>
        <p:nvSpPr>
          <p:cNvPr id="5" name="椭圆 4"/>
          <p:cNvSpPr/>
          <p:nvPr>
            <p:custDataLst>
              <p:tags r:id="rId1"/>
            </p:custDataLst>
          </p:nvPr>
        </p:nvSpPr>
        <p:spPr>
          <a:xfrm>
            <a:off x="10334625" y="685800"/>
            <a:ext cx="533400" cy="533400"/>
          </a:xfrm>
          <a:prstGeom prst="ellipse">
            <a:avLst/>
          </a:prstGeom>
          <a:noFill/>
          <a:ln w="38100">
            <a:solidFill>
              <a:srgbClr val="2F436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任意多边形: 形状 4"/>
          <p:cNvSpPr/>
          <p:nvPr>
            <p:custDataLst>
              <p:tags r:id="rId2"/>
            </p:custDataLst>
          </p:nvPr>
        </p:nvSpPr>
        <p:spPr>
          <a:xfrm>
            <a:off x="11074402" y="5660572"/>
            <a:ext cx="1117599" cy="1197428"/>
          </a:xfrm>
          <a:custGeom>
            <a:avLst/>
            <a:gdLst>
              <a:gd name="connsiteX0" fmla="*/ 921657 w 1117599"/>
              <a:gd name="connsiteY0" fmla="*/ 0 h 1197428"/>
              <a:gd name="connsiteX1" fmla="*/ 1107403 w 1117599"/>
              <a:gd name="connsiteY1" fmla="*/ 18725 h 1197428"/>
              <a:gd name="connsiteX2" fmla="*/ 1117599 w 1117599"/>
              <a:gd name="connsiteY2" fmla="*/ 21347 h 1197428"/>
              <a:gd name="connsiteX3" fmla="*/ 1117599 w 1117599"/>
              <a:gd name="connsiteY3" fmla="*/ 1197428 h 1197428"/>
              <a:gd name="connsiteX4" fmla="*/ 46670 w 1117599"/>
              <a:gd name="connsiteY4" fmla="*/ 1197428 h 1197428"/>
              <a:gd name="connsiteX5" fmla="*/ 18725 w 1117599"/>
              <a:gd name="connsiteY5" fmla="*/ 1107403 h 1197428"/>
              <a:gd name="connsiteX6" fmla="*/ 0 w 1117599"/>
              <a:gd name="connsiteY6" fmla="*/ 921657 h 1197428"/>
              <a:gd name="connsiteX7" fmla="*/ 921657 w 1117599"/>
              <a:gd name="connsiteY7" fmla="*/ 0 h 119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599" h="1197428">
                <a:moveTo>
                  <a:pt x="921657" y="0"/>
                </a:moveTo>
                <a:cubicBezTo>
                  <a:pt x="985284" y="0"/>
                  <a:pt x="1047405" y="6448"/>
                  <a:pt x="1107403" y="18725"/>
                </a:cubicBezTo>
                <a:lnTo>
                  <a:pt x="1117599" y="21347"/>
                </a:lnTo>
                <a:lnTo>
                  <a:pt x="1117599" y="1197428"/>
                </a:lnTo>
                <a:lnTo>
                  <a:pt x="46670" y="1197428"/>
                </a:lnTo>
                <a:lnTo>
                  <a:pt x="18725" y="1107403"/>
                </a:lnTo>
                <a:cubicBezTo>
                  <a:pt x="6448" y="1047406"/>
                  <a:pt x="0" y="985284"/>
                  <a:pt x="0" y="921657"/>
                </a:cubicBezTo>
                <a:cubicBezTo>
                  <a:pt x="0" y="412640"/>
                  <a:pt x="412640" y="0"/>
                  <a:pt x="921657" y="0"/>
                </a:cubicBezTo>
                <a:close/>
              </a:path>
            </a:pathLst>
          </a:custGeom>
          <a:solidFill>
            <a:srgbClr val="2F436F"/>
          </a:solidFill>
          <a:ln>
            <a:solidFill>
              <a:srgbClr val="2F436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8" name="弧形 7"/>
          <p:cNvSpPr/>
          <p:nvPr/>
        </p:nvSpPr>
        <p:spPr>
          <a:xfrm rot="2760000">
            <a:off x="-483870" y="-448310"/>
            <a:ext cx="2729865" cy="2886075"/>
          </a:xfrm>
          <a:prstGeom prst="arc">
            <a:avLst>
              <a:gd name="adj1" fmla="val 16200000"/>
              <a:gd name="adj2" fmla="val 4929030"/>
            </a:avLst>
          </a:prstGeom>
          <a:ln w="38100">
            <a:solidFill>
              <a:srgbClr val="68779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 name="图形 13"/>
          <p:cNvPicPr>
            <a:picLocks noChangeAspect="1"/>
          </p:cNvPicPr>
          <p:nvPr/>
        </p:nvPicPr>
        <p:blipFill>
          <a:blip r:embed="rId3"/>
          <a:stretch>
            <a:fillRect/>
          </a:stretch>
        </p:blipFill>
        <p:spPr>
          <a:xfrm>
            <a:off x="11280350" y="246798"/>
            <a:ext cx="705702" cy="705702"/>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7" grpId="0" bldLvl="0" animBg="1"/>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27965" y="325755"/>
            <a:ext cx="2839720" cy="460375"/>
          </a:xfrm>
          <a:prstGeom prst="rect">
            <a:avLst/>
          </a:prstGeom>
          <a:noFill/>
        </p:spPr>
        <p:txBody>
          <a:bodyPr wrap="square" rtlCol="0">
            <a:spAutoFit/>
          </a:bodyPr>
          <a:lstStyle/>
          <a:p>
            <a:pPr algn="l">
              <a:buClrTx/>
              <a:buSzTx/>
              <a:buFontTx/>
            </a:pPr>
            <a:r>
              <a:rPr lang="zh-CN" altLang="en-US" sz="2400" b="1" dirty="0">
                <a:solidFill>
                  <a:srgbClr val="2F436F"/>
                </a:solidFill>
                <a:latin typeface="微软雅黑" panose="020B0503020204020204" charset="-122"/>
                <a:ea typeface="微软雅黑" panose="020B0503020204020204" charset="-122"/>
                <a:cs typeface="微软雅黑" panose="020B0503020204020204" charset="-122"/>
              </a:rPr>
              <a:t>参考文献</a:t>
            </a:r>
            <a:endParaRPr lang="zh-CN" altLang="en-US" sz="2400" b="1" dirty="0">
              <a:solidFill>
                <a:srgbClr val="2F436F"/>
              </a:solidFill>
              <a:latin typeface="微软雅黑" panose="020B0503020204020204" charset="-122"/>
              <a:ea typeface="微软雅黑" panose="020B0503020204020204" charset="-122"/>
              <a:cs typeface="微软雅黑" panose="020B0503020204020204" charset="-122"/>
            </a:endParaRPr>
          </a:p>
        </p:txBody>
      </p:sp>
      <p:sp>
        <p:nvSpPr>
          <p:cNvPr id="39" name="矩形 38"/>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形 13"/>
          <p:cNvPicPr>
            <a:picLocks noChangeAspect="1"/>
          </p:cNvPicPr>
          <p:nvPr/>
        </p:nvPicPr>
        <p:blipFill>
          <a:blip r:embed="rId1"/>
          <a:stretch>
            <a:fillRect/>
          </a:stretch>
        </p:blipFill>
        <p:spPr>
          <a:xfrm>
            <a:off x="11280350" y="246798"/>
            <a:ext cx="705702" cy="705702"/>
          </a:xfrm>
          <a:prstGeom prst="rect">
            <a:avLst/>
          </a:prstGeom>
        </p:spPr>
      </p:pic>
      <p:sp>
        <p:nvSpPr>
          <p:cNvPr id="20" name="矩形 19"/>
          <p:cNvSpPr/>
          <p:nvPr>
            <p:custDataLst>
              <p:tags r:id="rId2"/>
            </p:custDataLst>
          </p:nvPr>
        </p:nvSpPr>
        <p:spPr>
          <a:xfrm>
            <a:off x="695325" y="1469984"/>
            <a:ext cx="10801350" cy="4408301"/>
          </a:xfrm>
          <a:prstGeom prst="rect">
            <a:avLst/>
          </a:prstGeom>
          <a:solidFill>
            <a:schemeClr val="bg1">
              <a:lumMod val="95000"/>
            </a:schemeClr>
          </a:solidFill>
          <a:ln>
            <a:noFill/>
          </a:ln>
          <a:effectLst>
            <a:outerShdw blurRad="127000" dist="25400" dir="270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1" name="矩形 20"/>
          <p:cNvSpPr/>
          <p:nvPr>
            <p:custDataLst>
              <p:tags r:id="rId3"/>
            </p:custDataLst>
          </p:nvPr>
        </p:nvSpPr>
        <p:spPr>
          <a:xfrm>
            <a:off x="1102995" y="1738630"/>
            <a:ext cx="9611995" cy="3954145"/>
          </a:xfrm>
          <a:prstGeom prst="rect">
            <a:avLst/>
          </a:prstGeom>
        </p:spPr>
        <p:txBody>
          <a:bodyPr wrap="square">
            <a:spAutoFit/>
          </a:bodyPr>
          <a:lstStyle/>
          <a:p>
            <a:pPr marL="400050" marR="0" lvl="0" indent="-400050" algn="just" defTabSz="914400" rtl="0" eaLnBrk="1" fontAlgn="auto" latinLnBrk="0" hangingPunct="1">
              <a:lnSpc>
                <a:spcPct val="150000"/>
              </a:lnSpc>
              <a:spcBef>
                <a:spcPts val="0"/>
              </a:spcBef>
              <a:spcAft>
                <a:spcPts val="600"/>
              </a:spcAft>
              <a:buClr>
                <a:srgbClr val="000000">
                  <a:lumMod val="75000"/>
                  <a:lumOff val="25000"/>
                </a:srgbClr>
              </a:buClr>
              <a:buSzTx/>
              <a:buFont typeface="+mj-lt"/>
              <a:buAutoNum type="romanUcPeriod"/>
              <a:defRPr/>
            </a:pP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输入内容，</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kumimoji="0" lang="en-US"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endPar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endParaRPr>
          </a:p>
          <a:p>
            <a:pPr marL="400050" marR="0" lvl="0" indent="-400050" algn="just" defTabSz="914400" rtl="0" eaLnBrk="1" fontAlgn="auto" latinLnBrk="0" hangingPunct="1">
              <a:lnSpc>
                <a:spcPct val="150000"/>
              </a:lnSpc>
              <a:spcBef>
                <a:spcPts val="0"/>
              </a:spcBef>
              <a:spcAft>
                <a:spcPts val="600"/>
              </a:spcAft>
              <a:buClr>
                <a:srgbClr val="000000">
                  <a:lumMod val="75000"/>
                  <a:lumOff val="25000"/>
                </a:srgbClr>
              </a:buClr>
              <a:buSzTx/>
              <a:buFont typeface="+mj-lt"/>
              <a:buAutoNum type="romanUcPeriod"/>
              <a:defRPr/>
            </a:pP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kumimoji="0" lang="en-US"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endPar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endParaRPr>
          </a:p>
          <a:p>
            <a:pPr marL="400050" marR="0" lvl="0" indent="-400050" algn="just" defTabSz="914400" rtl="0" eaLnBrk="1" fontAlgn="auto" latinLnBrk="0" hangingPunct="1">
              <a:lnSpc>
                <a:spcPct val="150000"/>
              </a:lnSpc>
              <a:spcBef>
                <a:spcPts val="0"/>
              </a:spcBef>
              <a:spcAft>
                <a:spcPts val="600"/>
              </a:spcAft>
              <a:buClr>
                <a:srgbClr val="000000">
                  <a:lumMod val="75000"/>
                  <a:lumOff val="25000"/>
                </a:srgbClr>
              </a:buClr>
              <a:buSzTx/>
              <a:buFont typeface="+mj-lt"/>
              <a:buAutoNum type="romanUcPeriod"/>
              <a:defRPr/>
            </a:pP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a:t>
            </a:r>
            <a:endPar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endParaRPr>
          </a:p>
          <a:p>
            <a:pPr marL="400050" marR="0" lvl="0" indent="-400050" algn="just" defTabSz="914400" rtl="0" eaLnBrk="1" fontAlgn="auto" latinLnBrk="0" hangingPunct="1">
              <a:lnSpc>
                <a:spcPct val="150000"/>
              </a:lnSpc>
              <a:spcBef>
                <a:spcPts val="0"/>
              </a:spcBef>
              <a:spcAft>
                <a:spcPts val="600"/>
              </a:spcAft>
              <a:buClr>
                <a:srgbClr val="000000">
                  <a:lumMod val="75000"/>
                  <a:lumOff val="25000"/>
                </a:srgbClr>
              </a:buClr>
              <a:buSzTx/>
              <a:buFont typeface="+mj-lt"/>
              <a:buAutoNum type="romanUcPeriod"/>
              <a:defRPr/>
            </a:pP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lang="en-US"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endPar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endParaRPr>
          </a:p>
          <a:p>
            <a:pPr marL="400050" marR="0" lvl="0" indent="-400050" algn="just" defTabSz="914400" rtl="0" eaLnBrk="1" fontAlgn="auto" latinLnBrk="0" hangingPunct="1">
              <a:lnSpc>
                <a:spcPct val="150000"/>
              </a:lnSpc>
              <a:spcBef>
                <a:spcPts val="0"/>
              </a:spcBef>
              <a:spcAft>
                <a:spcPts val="600"/>
              </a:spcAft>
              <a:buClr>
                <a:srgbClr val="000000">
                  <a:lumMod val="75000"/>
                  <a:lumOff val="25000"/>
                </a:srgbClr>
              </a:buClr>
              <a:buSzTx/>
              <a:buFont typeface="+mj-lt"/>
              <a:buAutoNum type="romanUcPeriod"/>
              <a:defRPr/>
            </a:pP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endPar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endParaRPr>
          </a:p>
          <a:p>
            <a:pPr marL="400050" marR="0" lvl="0" indent="-400050" algn="just" defTabSz="914400" rtl="0" eaLnBrk="1" fontAlgn="auto" latinLnBrk="0" hangingPunct="1">
              <a:lnSpc>
                <a:spcPct val="150000"/>
              </a:lnSpc>
              <a:spcBef>
                <a:spcPts val="0"/>
              </a:spcBef>
              <a:spcAft>
                <a:spcPts val="600"/>
              </a:spcAft>
              <a:buClr>
                <a:srgbClr val="000000">
                  <a:lumMod val="75000"/>
                  <a:lumOff val="25000"/>
                </a:srgbClr>
              </a:buClr>
              <a:buSzTx/>
              <a:buFont typeface="+mj-lt"/>
              <a:buAutoNum type="romanUcPeriod"/>
              <a:defRPr/>
            </a:pP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endPar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endParaRPr>
          </a:p>
          <a:p>
            <a:pPr marL="400050" marR="0" lvl="0" indent="-400050" algn="just" defTabSz="914400" rtl="0" eaLnBrk="1" fontAlgn="auto" latinLnBrk="0" hangingPunct="1">
              <a:lnSpc>
                <a:spcPct val="150000"/>
              </a:lnSpc>
              <a:spcBef>
                <a:spcPts val="0"/>
              </a:spcBef>
              <a:spcAft>
                <a:spcPts val="600"/>
              </a:spcAft>
              <a:buClr>
                <a:srgbClr val="000000">
                  <a:lumMod val="75000"/>
                  <a:lumOff val="25000"/>
                </a:srgbClr>
              </a:buClr>
              <a:buSzTx/>
              <a:buFont typeface="+mj-lt"/>
              <a:buAutoNum type="romanUcPeriod"/>
              <a:defRPr/>
            </a:pP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endPar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endParaRPr>
          </a:p>
          <a:p>
            <a:pPr marL="400050" marR="0" lvl="0" indent="-400050" algn="just" defTabSz="914400" rtl="0" eaLnBrk="1" fontAlgn="auto" latinLnBrk="0" hangingPunct="1">
              <a:lnSpc>
                <a:spcPct val="150000"/>
              </a:lnSpc>
              <a:spcBef>
                <a:spcPts val="0"/>
              </a:spcBef>
              <a:spcAft>
                <a:spcPts val="600"/>
              </a:spcAft>
              <a:buClr>
                <a:srgbClr val="000000">
                  <a:lumMod val="75000"/>
                  <a:lumOff val="25000"/>
                </a:srgbClr>
              </a:buClr>
              <a:buSzTx/>
              <a:buFont typeface="+mj-lt"/>
              <a:buAutoNum type="romanUcPeriod"/>
              <a:defRPr/>
            </a:pP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zh-CN"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r>
              <a:rPr lang="zh-CN" altLang="zh-CN" kern="100" noProof="0" dirty="0">
                <a:ln>
                  <a:noFill/>
                </a:ln>
                <a:solidFill>
                  <a:srgbClr val="000000">
                    <a:lumMod val="75000"/>
                    <a:lumOff val="25000"/>
                  </a:srgbClr>
                </a:solidFill>
                <a:effectLst/>
                <a:uLnTx/>
                <a:uFillTx/>
                <a:latin typeface="Arial" panose="020B0604020202020204"/>
                <a:ea typeface="微软雅黑 Light" panose="020B0502040204020203" pitchFamily="34" charset="-122"/>
                <a:sym typeface="+mn-ea"/>
              </a:rPr>
              <a:t>输入内容</a:t>
            </a:r>
            <a:r>
              <a:rPr kumimoji="0" lang="en-US" altLang="zh-CN" sz="1800" b="0" i="0" u="none" strike="noStrike" kern="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宋体" panose="02010600030101010101" pitchFamily="2" charset="-122"/>
              </a:rPr>
              <a:t>.</a:t>
            </a:r>
            <a:endParaRPr kumimoji="0" lang="zh-CN" altLang="zh-CN" sz="1800" b="0" i="0" u="none" strike="noStrike" kern="1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endParaRPr>
          </a:p>
        </p:txBody>
      </p:sp>
      <p:sp>
        <p:nvSpPr>
          <p:cNvPr id="22" name="矩形 21"/>
          <p:cNvSpPr/>
          <p:nvPr>
            <p:custDataLst>
              <p:tags r:id="rId4"/>
            </p:custDataLst>
          </p:nvPr>
        </p:nvSpPr>
        <p:spPr>
          <a:xfrm>
            <a:off x="695325" y="1443548"/>
            <a:ext cx="10801351" cy="6176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p:custDataLst>
              <p:tags r:id="rId5"/>
            </p:custDataLst>
          </p:nvPr>
        </p:nvSpPr>
        <p:spPr>
          <a:xfrm>
            <a:off x="10715377" y="1345614"/>
            <a:ext cx="533451" cy="493365"/>
          </a:xfrm>
          <a:custGeom>
            <a:avLst/>
            <a:gdLst/>
            <a:ahLst/>
            <a:cxnLst/>
            <a:rect l="l" t="t" r="r" b="b"/>
            <a:pathLst>
              <a:path w="533451" h="493365">
                <a:moveTo>
                  <a:pt x="335077" y="0"/>
                </a:moveTo>
                <a:lnTo>
                  <a:pt x="533451" y="0"/>
                </a:lnTo>
                <a:lnTo>
                  <a:pt x="533451" y="169594"/>
                </a:lnTo>
                <a:cubicBezTo>
                  <a:pt x="533451" y="261415"/>
                  <a:pt x="522830" y="327539"/>
                  <a:pt x="501588" y="367968"/>
                </a:cubicBezTo>
                <a:cubicBezTo>
                  <a:pt x="472123" y="423472"/>
                  <a:pt x="426213" y="465271"/>
                  <a:pt x="363857" y="493365"/>
                </a:cubicBezTo>
                <a:lnTo>
                  <a:pt x="318632" y="420388"/>
                </a:lnTo>
                <a:cubicBezTo>
                  <a:pt x="355634" y="405313"/>
                  <a:pt x="383215" y="381501"/>
                  <a:pt x="401373" y="348953"/>
                </a:cubicBezTo>
                <a:cubicBezTo>
                  <a:pt x="419532" y="316405"/>
                  <a:pt x="429639" y="271693"/>
                  <a:pt x="431695" y="214819"/>
                </a:cubicBezTo>
                <a:lnTo>
                  <a:pt x="335077" y="214819"/>
                </a:lnTo>
                <a:close/>
                <a:moveTo>
                  <a:pt x="16445" y="0"/>
                </a:moveTo>
                <a:lnTo>
                  <a:pt x="214819" y="0"/>
                </a:lnTo>
                <a:lnTo>
                  <a:pt x="214819" y="169594"/>
                </a:lnTo>
                <a:cubicBezTo>
                  <a:pt x="214819" y="261415"/>
                  <a:pt x="204198" y="327539"/>
                  <a:pt x="182956" y="367968"/>
                </a:cubicBezTo>
                <a:cubicBezTo>
                  <a:pt x="153491" y="423472"/>
                  <a:pt x="107581" y="465271"/>
                  <a:pt x="45225" y="493365"/>
                </a:cubicBezTo>
                <a:lnTo>
                  <a:pt x="0" y="420388"/>
                </a:lnTo>
                <a:cubicBezTo>
                  <a:pt x="37002" y="405313"/>
                  <a:pt x="64583" y="381501"/>
                  <a:pt x="82741" y="348953"/>
                </a:cubicBezTo>
                <a:cubicBezTo>
                  <a:pt x="100900" y="316405"/>
                  <a:pt x="111007" y="271693"/>
                  <a:pt x="113063" y="214819"/>
                </a:cubicBezTo>
                <a:lnTo>
                  <a:pt x="16445" y="214819"/>
                </a:lnTo>
                <a:close/>
              </a:path>
            </a:pathLst>
          </a:custGeom>
          <a:solidFill>
            <a:schemeClr val="tx2"/>
          </a:solidFill>
          <a:ln>
            <a:noFill/>
          </a:ln>
          <a:effectLst/>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6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635"/>
            <a:ext cx="12191365" cy="6858635"/>
          </a:xfrm>
          <a:prstGeom prst="rect">
            <a:avLst/>
          </a:prstGeom>
          <a:solidFill>
            <a:srgbClr val="314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93040" y="191770"/>
            <a:ext cx="11806555" cy="6474460"/>
          </a:xfrm>
          <a:prstGeom prst="roundRect">
            <a:avLst>
              <a:gd name="adj" fmla="val 1568"/>
            </a:avLst>
          </a:prstGeom>
          <a:solidFill>
            <a:srgbClr val="EEF1F7"/>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922395" y="2576195"/>
            <a:ext cx="4510405" cy="1106805"/>
          </a:xfrm>
          <a:prstGeom prst="rect">
            <a:avLst/>
          </a:prstGeom>
          <a:noFill/>
        </p:spPr>
        <p:txBody>
          <a:bodyPr wrap="square" rtlCol="0">
            <a:spAutoFit/>
          </a:bodyPr>
          <a:lstStyle/>
          <a:p>
            <a:pPr algn="dist"/>
            <a:r>
              <a:rPr lang="zh-CN" altLang="en-US" sz="6600" dirty="0">
                <a:solidFill>
                  <a:srgbClr val="2F436F"/>
                </a:solidFill>
                <a:latin typeface="汉仪润圆-65简" panose="00020600040101010101" charset="-122"/>
                <a:ea typeface="汉仪润圆-65简" panose="00020600040101010101" charset="-122"/>
              </a:rPr>
              <a:t>谢谢指导</a:t>
            </a:r>
            <a:endParaRPr lang="zh-CN" altLang="en-US" sz="6600" dirty="0">
              <a:solidFill>
                <a:srgbClr val="2F436F"/>
              </a:solidFill>
              <a:latin typeface="汉仪润圆-65简" panose="00020600040101010101" charset="-122"/>
              <a:ea typeface="汉仪润圆-65简" panose="00020600040101010101" charset="-122"/>
            </a:endParaRPr>
          </a:p>
        </p:txBody>
      </p:sp>
      <p:cxnSp>
        <p:nvCxnSpPr>
          <p:cNvPr id="18" name="直接连接符 17"/>
          <p:cNvCxnSpPr/>
          <p:nvPr/>
        </p:nvCxnSpPr>
        <p:spPr>
          <a:xfrm>
            <a:off x="5402232" y="4002877"/>
            <a:ext cx="1388806" cy="0"/>
          </a:xfrm>
          <a:prstGeom prst="line">
            <a:avLst/>
          </a:prstGeom>
          <a:ln w="25400">
            <a:solidFill>
              <a:srgbClr val="2F436F"/>
            </a:solidFill>
          </a:ln>
        </p:spPr>
        <p:style>
          <a:lnRef idx="1">
            <a:schemeClr val="accent1"/>
          </a:lnRef>
          <a:fillRef idx="0">
            <a:schemeClr val="accent1"/>
          </a:fillRef>
          <a:effectRef idx="0">
            <a:schemeClr val="accent1"/>
          </a:effectRef>
          <a:fontRef idx="minor">
            <a:schemeClr val="tx1"/>
          </a:fontRef>
        </p:style>
      </p:cxnSp>
      <p:pic>
        <p:nvPicPr>
          <p:cNvPr id="7" name="图片 6" descr="资源 7@2x"/>
          <p:cNvPicPr>
            <a:picLocks noChangeAspect="1"/>
          </p:cNvPicPr>
          <p:nvPr>
            <p:custDataLst>
              <p:tags r:id="rId1"/>
            </p:custDataLst>
          </p:nvPr>
        </p:nvPicPr>
        <p:blipFill>
          <a:blip r:embed="rId2">
            <a:duotone>
              <a:prstClr val="black"/>
              <a:schemeClr val="accent1">
                <a:tint val="45000"/>
                <a:satMod val="400000"/>
              </a:schemeClr>
            </a:duotone>
          </a:blip>
          <a:stretch>
            <a:fillRect/>
          </a:stretch>
        </p:blipFill>
        <p:spPr>
          <a:xfrm>
            <a:off x="3430905" y="1194435"/>
            <a:ext cx="5113655" cy="1061720"/>
          </a:xfrm>
          <a:prstGeom prst="rect">
            <a:avLst/>
          </a:prstGeom>
          <a:noFill/>
        </p:spPr>
      </p:pic>
      <p:sp>
        <p:nvSpPr>
          <p:cNvPr id="9" name="文本框 8"/>
          <p:cNvSpPr txBox="1"/>
          <p:nvPr/>
        </p:nvSpPr>
        <p:spPr>
          <a:xfrm>
            <a:off x="4919028" y="4260215"/>
            <a:ext cx="2354580" cy="572135"/>
          </a:xfrm>
          <a:prstGeom prst="rect">
            <a:avLst/>
          </a:prstGeom>
          <a:noFill/>
        </p:spPr>
        <p:txBody>
          <a:bodyPr wrap="square" rtlCol="0">
            <a:noAutofit/>
          </a:bodyPr>
          <a:p>
            <a:pPr algn="just"/>
            <a:r>
              <a:rPr lang="zh-CN" altLang="en-US" sz="3200" b="1" dirty="0">
                <a:solidFill>
                  <a:srgbClr val="2F436F"/>
                </a:solidFill>
                <a:latin typeface="微软雅黑" panose="020B0503020204020204" charset="-122"/>
                <a:ea typeface="微软雅黑" panose="020B0503020204020204" charset="-122"/>
              </a:rPr>
              <a:t>知无不搜队 </a:t>
            </a:r>
            <a:r>
              <a:rPr lang="zh-CN" altLang="en-US" sz="1600" b="1"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6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       </a:t>
            </a:r>
            <a:endParaRPr lang="en-US" altLang="zh-CN" sz="1600" dirty="0">
              <a:solidFill>
                <a:schemeClr val="bg1"/>
              </a:solidFill>
              <a:latin typeface="汉仪润圆-65简" panose="00020600040101010101" charset="-122"/>
              <a:ea typeface="汉仪润圆-65简" panose="00020600040101010101" charset="-122"/>
              <a:cs typeface="汉仪润圆-65简" panose="00020600040101010101" charset="-122"/>
            </a:endParaRPr>
          </a:p>
        </p:txBody>
      </p:sp>
      <p:grpSp>
        <p:nvGrpSpPr>
          <p:cNvPr id="10" name="组合 9"/>
          <p:cNvGrpSpPr/>
          <p:nvPr/>
        </p:nvGrpSpPr>
        <p:grpSpPr>
          <a:xfrm>
            <a:off x="3864610" y="5090160"/>
            <a:ext cx="4463415" cy="855345"/>
            <a:chOff x="9922" y="6937"/>
            <a:chExt cx="7029" cy="1347"/>
          </a:xfrm>
        </p:grpSpPr>
        <p:sp>
          <p:nvSpPr>
            <p:cNvPr id="13" name="圆角矩形 12"/>
            <p:cNvSpPr/>
            <p:nvPr/>
          </p:nvSpPr>
          <p:spPr>
            <a:xfrm>
              <a:off x="9922" y="6937"/>
              <a:ext cx="6785" cy="1347"/>
            </a:xfrm>
            <a:prstGeom prst="round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10145" y="7151"/>
              <a:ext cx="6806" cy="1016"/>
            </a:xfrm>
            <a:prstGeom prst="rect">
              <a:avLst/>
            </a:prstGeom>
            <a:noFill/>
            <a:ln>
              <a:noFill/>
            </a:ln>
          </p:spPr>
          <p:txBody>
            <a:bodyPr wrap="square" rtlCol="0" anchor="t">
              <a:spAutoFit/>
            </a:bodyPr>
            <a:p>
              <a:pPr algn="just"/>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框架搭建、文章撰写：</a:t>
              </a: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温馨</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just"/>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数据检索</a:t>
              </a:r>
              <a:r>
                <a:rPr lang="en-US" altLang="zh-CN" b="1" dirty="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b="1" dirty="0">
                  <a:solidFill>
                    <a:schemeClr val="bg1"/>
                  </a:solidFill>
                  <a:latin typeface="微软雅黑" panose="020B0503020204020204" charset="-122"/>
                  <a:ea typeface="微软雅黑" panose="020B0503020204020204" charset="-122"/>
                  <a:cs typeface="微软雅黑" panose="020B0503020204020204" charset="-122"/>
                  <a:sym typeface="+mn-ea"/>
                </a:rPr>
                <a:t>PPT</a:t>
              </a: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制作：雷思思、钱虹</a:t>
              </a: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羽</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13"/>
          <p:cNvPicPr>
            <a:picLocks noChangeAspect="1"/>
          </p:cNvPicPr>
          <p:nvPr/>
        </p:nvPicPr>
        <p:blipFill>
          <a:blip r:embed="rId1"/>
          <a:stretch>
            <a:fillRect/>
          </a:stretch>
        </p:blipFill>
        <p:spPr>
          <a:xfrm>
            <a:off x="11280350" y="246798"/>
            <a:ext cx="705702" cy="705702"/>
          </a:xfrm>
          <a:prstGeom prst="rect">
            <a:avLst/>
          </a:prstGeom>
        </p:spPr>
      </p:pic>
      <p:grpSp>
        <p:nvGrpSpPr>
          <p:cNvPr id="4" name="组合 3"/>
          <p:cNvGrpSpPr/>
          <p:nvPr>
            <p:custDataLst>
              <p:tags r:id="rId2"/>
            </p:custDataLst>
          </p:nvPr>
        </p:nvGrpSpPr>
        <p:grpSpPr>
          <a:xfrm>
            <a:off x="706579" y="2743201"/>
            <a:ext cx="2392030" cy="3108786"/>
            <a:chOff x="484815" y="2743201"/>
            <a:chExt cx="2392030" cy="3108786"/>
          </a:xfrm>
        </p:grpSpPr>
        <p:grpSp>
          <p:nvGrpSpPr>
            <p:cNvPr id="2" name="组合 1"/>
            <p:cNvGrpSpPr/>
            <p:nvPr/>
          </p:nvGrpSpPr>
          <p:grpSpPr>
            <a:xfrm>
              <a:off x="484815" y="2743201"/>
              <a:ext cx="2392030" cy="3108786"/>
              <a:chOff x="484815" y="2743201"/>
              <a:chExt cx="2392030" cy="3108786"/>
            </a:xfrm>
          </p:grpSpPr>
          <p:sp>
            <p:nvSpPr>
              <p:cNvPr id="18" name="矩形 17"/>
              <p:cNvSpPr/>
              <p:nvPr>
                <p:custDataLst>
                  <p:tags r:id="rId3"/>
                </p:custDataLst>
              </p:nvPr>
            </p:nvSpPr>
            <p:spPr>
              <a:xfrm>
                <a:off x="48481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sp>
            <p:nvSpPr>
              <p:cNvPr id="19" name="矩形 18"/>
              <p:cNvSpPr/>
              <p:nvPr>
                <p:custDataLst>
                  <p:tags r:id="rId4"/>
                </p:custDataLst>
              </p:nvPr>
            </p:nvSpPr>
            <p:spPr>
              <a:xfrm>
                <a:off x="59177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grpSp>
        <p:sp>
          <p:nvSpPr>
            <p:cNvPr id="16" name="矩形 15"/>
            <p:cNvSpPr/>
            <p:nvPr>
              <p:custDataLst>
                <p:tags r:id="rId5"/>
              </p:custDataLst>
            </p:nvPr>
          </p:nvSpPr>
          <p:spPr>
            <a:xfrm>
              <a:off x="819055" y="4204178"/>
              <a:ext cx="1723550" cy="430374"/>
            </a:xfrm>
            <a:prstGeom prst="rect">
              <a:avLst/>
            </a:prstGeom>
          </p:spPr>
          <p:txBody>
            <a:bodyPr wrap="non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charset="-122"/>
                  <a:ea typeface="微软雅黑" panose="020B0503020204020204" charset="-122"/>
                  <a:cs typeface="+mn-cs"/>
                </a:rPr>
                <a:t>请输入小标题</a:t>
              </a:r>
              <a:endPar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charset="-122"/>
                <a:ea typeface="微软雅黑" panose="020B0503020204020204" charset="-122"/>
                <a:cs typeface="+mn-cs"/>
              </a:endParaRPr>
            </a:p>
          </p:txBody>
        </p:sp>
        <p:sp>
          <p:nvSpPr>
            <p:cNvPr id="17" name="矩形 16"/>
            <p:cNvSpPr/>
            <p:nvPr>
              <p:custDataLst>
                <p:tags r:id="rId6"/>
              </p:custDataLst>
            </p:nvPr>
          </p:nvSpPr>
          <p:spPr>
            <a:xfrm>
              <a:off x="623378" y="4643789"/>
              <a:ext cx="2114904" cy="398379"/>
            </a:xfrm>
            <a:prstGeom prst="rect">
              <a:avLst/>
            </a:prstGeom>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lang="zh-CN" altLang="en-US" dirty="0">
                  <a:solidFill>
                    <a:srgbClr val="000000"/>
                  </a:solidFill>
                  <a:latin typeface="Arial" panose="020B0604020202020204"/>
                  <a:ea typeface="微软雅黑 Light" panose="020B0502040204020203" pitchFamily="34" charset="-122"/>
                </a:rPr>
                <a:t>请输入描述</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5" name="直接连接符 14"/>
            <p:cNvCxnSpPr/>
            <p:nvPr>
              <p:custDataLst>
                <p:tags r:id="rId7"/>
              </p:custDataLst>
            </p:nvPr>
          </p:nvCxnSpPr>
          <p:spPr>
            <a:xfrm>
              <a:off x="1556139"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8"/>
              </p:custDataLst>
            </p:nvPr>
          </p:nvSpPr>
          <p:spPr>
            <a:xfrm>
              <a:off x="632306" y="3276845"/>
              <a:ext cx="2097048" cy="830997"/>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14F8E"/>
                  </a:solidFill>
                  <a:effectLst/>
                  <a:uLnTx/>
                  <a:uFillTx/>
                  <a:latin typeface="Arial Black" panose="020B0A04020102020204"/>
                  <a:ea typeface="微软雅黑 Light" panose="020B0502040204020203" pitchFamily="34" charset="-122"/>
                  <a:cs typeface="+mn-cs"/>
                </a:rPr>
                <a:t>2600</a:t>
              </a:r>
              <a:r>
                <a:rPr kumimoji="0" lang="en-US" altLang="zh-CN" sz="2800" b="0" i="0" u="none" strike="noStrike" kern="1200" cap="none" spc="0" normalizeH="0" baseline="0" noProof="0" dirty="0">
                  <a:ln>
                    <a:noFill/>
                  </a:ln>
                  <a:solidFill>
                    <a:srgbClr val="014F8E"/>
                  </a:solidFill>
                  <a:effectLst/>
                  <a:uLnTx/>
                  <a:uFillTx/>
                  <a:latin typeface="Arial Black" panose="020B0A04020102020204"/>
                  <a:ea typeface="微软雅黑 Light" panose="020B0502040204020203" pitchFamily="34" charset="-122"/>
                  <a:cs typeface="+mn-cs"/>
                </a:rPr>
                <a:t>+</a:t>
              </a:r>
              <a:endParaRPr kumimoji="0" lang="zh-CN" altLang="en-US" sz="4800" b="0" i="0" u="none" strike="noStrike" kern="1200" cap="none" spc="0" normalizeH="0" baseline="0" noProof="0" dirty="0">
                <a:ln>
                  <a:noFill/>
                </a:ln>
                <a:solidFill>
                  <a:srgbClr val="014F8E"/>
                </a:solidFill>
                <a:effectLst/>
                <a:uLnTx/>
                <a:uFillTx/>
                <a:latin typeface="Arial Black" panose="020B0A04020102020204"/>
                <a:ea typeface="微软雅黑 Light" panose="020B0502040204020203" pitchFamily="34" charset="-122"/>
                <a:cs typeface="+mn-cs"/>
              </a:endParaRPr>
            </a:p>
          </p:txBody>
        </p:sp>
      </p:grpSp>
      <p:grpSp>
        <p:nvGrpSpPr>
          <p:cNvPr id="5" name="组合 4"/>
          <p:cNvGrpSpPr/>
          <p:nvPr>
            <p:custDataLst>
              <p:tags r:id="rId9"/>
            </p:custDataLst>
          </p:nvPr>
        </p:nvGrpSpPr>
        <p:grpSpPr>
          <a:xfrm>
            <a:off x="3505934" y="2743201"/>
            <a:ext cx="2392030" cy="3108786"/>
            <a:chOff x="3442229" y="2743201"/>
            <a:chExt cx="2392030" cy="3108786"/>
          </a:xfrm>
        </p:grpSpPr>
        <p:grpSp>
          <p:nvGrpSpPr>
            <p:cNvPr id="42" name="组合 41"/>
            <p:cNvGrpSpPr/>
            <p:nvPr/>
          </p:nvGrpSpPr>
          <p:grpSpPr>
            <a:xfrm>
              <a:off x="3442229" y="2743201"/>
              <a:ext cx="2392030" cy="3108786"/>
              <a:chOff x="484815" y="2743201"/>
              <a:chExt cx="2392030" cy="3108786"/>
            </a:xfrm>
          </p:grpSpPr>
          <p:sp>
            <p:nvSpPr>
              <p:cNvPr id="43" name="矩形 42"/>
              <p:cNvSpPr/>
              <p:nvPr>
                <p:custDataLst>
                  <p:tags r:id="rId10"/>
                </p:custDataLst>
              </p:nvPr>
            </p:nvSpPr>
            <p:spPr>
              <a:xfrm>
                <a:off x="48481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sp>
            <p:nvSpPr>
              <p:cNvPr id="47" name="矩形 46"/>
              <p:cNvSpPr/>
              <p:nvPr>
                <p:custDataLst>
                  <p:tags r:id="rId11"/>
                </p:custDataLst>
              </p:nvPr>
            </p:nvSpPr>
            <p:spPr>
              <a:xfrm>
                <a:off x="59177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grpSp>
        <p:sp>
          <p:nvSpPr>
            <p:cNvPr id="24" name="矩形 23"/>
            <p:cNvSpPr/>
            <p:nvPr>
              <p:custDataLst>
                <p:tags r:id="rId12"/>
              </p:custDataLst>
            </p:nvPr>
          </p:nvSpPr>
          <p:spPr>
            <a:xfrm>
              <a:off x="3776469" y="4204178"/>
              <a:ext cx="1723550" cy="430374"/>
            </a:xfrm>
            <a:prstGeom prst="rect">
              <a:avLst/>
            </a:prstGeom>
          </p:spPr>
          <p:txBody>
            <a:bodyPr wrap="non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charset="-122"/>
                  <a:ea typeface="微软雅黑" panose="020B0503020204020204" charset="-122"/>
                  <a:cs typeface="+mn-cs"/>
                </a:rPr>
                <a:t>请输入小标题</a:t>
              </a:r>
              <a:endPar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charset="-122"/>
                <a:ea typeface="微软雅黑" panose="020B0503020204020204" charset="-122"/>
                <a:cs typeface="+mn-cs"/>
              </a:endParaRPr>
            </a:p>
          </p:txBody>
        </p:sp>
        <p:sp>
          <p:nvSpPr>
            <p:cNvPr id="25" name="矩形 24"/>
            <p:cNvSpPr/>
            <p:nvPr>
              <p:custDataLst>
                <p:tags r:id="rId13"/>
              </p:custDataLst>
            </p:nvPr>
          </p:nvSpPr>
          <p:spPr>
            <a:xfrm>
              <a:off x="3580792" y="4643789"/>
              <a:ext cx="2114904" cy="398379"/>
            </a:xfrm>
            <a:prstGeom prst="rect">
              <a:avLst/>
            </a:prstGeom>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lang="zh-CN" altLang="en-US" dirty="0">
                  <a:solidFill>
                    <a:srgbClr val="000000"/>
                  </a:solidFill>
                  <a:latin typeface="Arial" panose="020B0604020202020204"/>
                  <a:ea typeface="微软雅黑 Light" panose="020B0502040204020203" pitchFamily="34" charset="-122"/>
                </a:rPr>
                <a:t>请输入描述</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26" name="直接连接符 25"/>
            <p:cNvCxnSpPr/>
            <p:nvPr>
              <p:custDataLst>
                <p:tags r:id="rId14"/>
              </p:custDataLst>
            </p:nvPr>
          </p:nvCxnSpPr>
          <p:spPr>
            <a:xfrm>
              <a:off x="4513553"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custDataLst>
                <p:tags r:id="rId15"/>
              </p:custDataLst>
            </p:nvPr>
          </p:nvSpPr>
          <p:spPr>
            <a:xfrm>
              <a:off x="3814942" y="3276845"/>
              <a:ext cx="1646605" cy="830997"/>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E85110"/>
                  </a:solidFill>
                  <a:effectLst/>
                  <a:uLnTx/>
                  <a:uFillTx/>
                  <a:latin typeface="Arial Black" panose="020B0A04020102020204"/>
                  <a:ea typeface="微软雅黑 Light" panose="020B0502040204020203" pitchFamily="34" charset="-122"/>
                  <a:cs typeface="+mn-cs"/>
                </a:rPr>
                <a:t>110</a:t>
              </a:r>
              <a:r>
                <a:rPr kumimoji="0" lang="zh-CN" altLang="en-US" sz="1600" b="0" i="0" u="none" strike="noStrike" kern="1200" cap="none" spc="0" normalizeH="0" baseline="0" noProof="0" dirty="0">
                  <a:ln>
                    <a:noFill/>
                  </a:ln>
                  <a:solidFill>
                    <a:srgbClr val="E85110"/>
                  </a:solidFill>
                  <a:effectLst/>
                  <a:uLnTx/>
                  <a:uFillTx/>
                  <a:latin typeface="Arial Black" panose="020B0A04020102020204"/>
                  <a:ea typeface="微软雅黑" panose="020B0503020204020204" charset="-122"/>
                  <a:cs typeface="+mn-cs"/>
                </a:rPr>
                <a:t>年</a:t>
              </a:r>
              <a:endParaRPr kumimoji="0" lang="zh-CN" altLang="en-US" sz="4800" b="0" i="0" u="none" strike="noStrike" kern="1200" cap="none" spc="0" normalizeH="0" baseline="0" noProof="0" dirty="0">
                <a:ln>
                  <a:noFill/>
                </a:ln>
                <a:solidFill>
                  <a:srgbClr val="E85110"/>
                </a:solidFill>
                <a:effectLst/>
                <a:uLnTx/>
                <a:uFillTx/>
                <a:latin typeface="Arial Black" panose="020B0A04020102020204"/>
                <a:ea typeface="微软雅黑" panose="020B0503020204020204" charset="-122"/>
                <a:cs typeface="+mn-cs"/>
              </a:endParaRPr>
            </a:p>
          </p:txBody>
        </p:sp>
      </p:grpSp>
      <p:grpSp>
        <p:nvGrpSpPr>
          <p:cNvPr id="6" name="组合 5"/>
          <p:cNvGrpSpPr/>
          <p:nvPr>
            <p:custDataLst>
              <p:tags r:id="rId16"/>
            </p:custDataLst>
          </p:nvPr>
        </p:nvGrpSpPr>
        <p:grpSpPr>
          <a:xfrm>
            <a:off x="6305289" y="2743201"/>
            <a:ext cx="2392030" cy="3108786"/>
            <a:chOff x="6399643" y="2743201"/>
            <a:chExt cx="2392030" cy="3108786"/>
          </a:xfrm>
        </p:grpSpPr>
        <p:grpSp>
          <p:nvGrpSpPr>
            <p:cNvPr id="79" name="组合 78"/>
            <p:cNvGrpSpPr/>
            <p:nvPr/>
          </p:nvGrpSpPr>
          <p:grpSpPr>
            <a:xfrm>
              <a:off x="6399643" y="2743201"/>
              <a:ext cx="2392030" cy="3108786"/>
              <a:chOff x="484815" y="2743201"/>
              <a:chExt cx="2392030" cy="3108786"/>
            </a:xfrm>
          </p:grpSpPr>
          <p:sp>
            <p:nvSpPr>
              <p:cNvPr id="80" name="矩形 79"/>
              <p:cNvSpPr/>
              <p:nvPr>
                <p:custDataLst>
                  <p:tags r:id="rId17"/>
                </p:custDataLst>
              </p:nvPr>
            </p:nvSpPr>
            <p:spPr>
              <a:xfrm>
                <a:off x="48481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sp>
            <p:nvSpPr>
              <p:cNvPr id="81" name="矩形 80"/>
              <p:cNvSpPr/>
              <p:nvPr>
                <p:custDataLst>
                  <p:tags r:id="rId18"/>
                </p:custDataLst>
              </p:nvPr>
            </p:nvSpPr>
            <p:spPr>
              <a:xfrm>
                <a:off x="59177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grpSp>
        <p:sp>
          <p:nvSpPr>
            <p:cNvPr id="31" name="矩形 30"/>
            <p:cNvSpPr/>
            <p:nvPr>
              <p:custDataLst>
                <p:tags r:id="rId19"/>
              </p:custDataLst>
            </p:nvPr>
          </p:nvSpPr>
          <p:spPr>
            <a:xfrm>
              <a:off x="6733883" y="4204178"/>
              <a:ext cx="1723550" cy="430374"/>
            </a:xfrm>
            <a:prstGeom prst="rect">
              <a:avLst/>
            </a:prstGeom>
          </p:spPr>
          <p:txBody>
            <a:bodyPr wrap="non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charset="-122"/>
                  <a:ea typeface="微软雅黑" panose="020B0503020204020204" charset="-122"/>
                  <a:cs typeface="+mn-cs"/>
                </a:rPr>
                <a:t>请输入小标题</a:t>
              </a:r>
              <a:endPar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charset="-122"/>
                <a:ea typeface="微软雅黑" panose="020B0503020204020204" charset="-122"/>
                <a:cs typeface="+mn-cs"/>
              </a:endParaRPr>
            </a:p>
          </p:txBody>
        </p:sp>
        <p:sp>
          <p:nvSpPr>
            <p:cNvPr id="32" name="矩形 31"/>
            <p:cNvSpPr/>
            <p:nvPr>
              <p:custDataLst>
                <p:tags r:id="rId20"/>
              </p:custDataLst>
            </p:nvPr>
          </p:nvSpPr>
          <p:spPr>
            <a:xfrm>
              <a:off x="6538206" y="4643789"/>
              <a:ext cx="2114904" cy="398379"/>
            </a:xfrm>
            <a:prstGeom prst="rect">
              <a:avLst/>
            </a:prstGeom>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lang="zh-CN" altLang="en-US" dirty="0">
                  <a:solidFill>
                    <a:srgbClr val="000000"/>
                  </a:solidFill>
                  <a:latin typeface="Arial" panose="020B0604020202020204"/>
                  <a:ea typeface="微软雅黑 Light" panose="020B0502040204020203" pitchFamily="34" charset="-122"/>
                </a:rPr>
                <a:t>请输入描述</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33" name="直接连接符 32"/>
            <p:cNvCxnSpPr/>
            <p:nvPr>
              <p:custDataLst>
                <p:tags r:id="rId21"/>
              </p:custDataLst>
            </p:nvPr>
          </p:nvCxnSpPr>
          <p:spPr>
            <a:xfrm>
              <a:off x="7470967"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custDataLst>
                <p:tags r:id="rId22"/>
              </p:custDataLst>
            </p:nvPr>
          </p:nvSpPr>
          <p:spPr>
            <a:xfrm>
              <a:off x="6669764" y="3276845"/>
              <a:ext cx="1851789" cy="830997"/>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14F8E"/>
                  </a:solidFill>
                  <a:effectLst/>
                  <a:uLnTx/>
                  <a:uFillTx/>
                  <a:latin typeface="Arial Black" panose="020B0A04020102020204"/>
                  <a:ea typeface="微软雅黑 Light" panose="020B0502040204020203" pitchFamily="34" charset="-122"/>
                  <a:cs typeface="+mn-cs"/>
                </a:rPr>
                <a:t>5.25</a:t>
              </a:r>
              <a:r>
                <a:rPr kumimoji="0" lang="zh-CN" altLang="en-US" sz="1600" b="0" i="0" u="none" strike="noStrike" kern="1200" cap="none" spc="0" normalizeH="0" baseline="0" noProof="0" dirty="0">
                  <a:ln>
                    <a:noFill/>
                  </a:ln>
                  <a:solidFill>
                    <a:srgbClr val="014F8E"/>
                  </a:solidFill>
                  <a:effectLst/>
                  <a:uLnTx/>
                  <a:uFillTx/>
                  <a:latin typeface="Arial Black" panose="020B0A04020102020204"/>
                  <a:ea typeface="微软雅黑" panose="020B0503020204020204" charset="-122"/>
                  <a:cs typeface="+mn-cs"/>
                </a:rPr>
                <a:t>亿</a:t>
              </a:r>
              <a:endParaRPr kumimoji="0" lang="zh-CN" altLang="en-US" sz="4800" b="0" i="0" u="none" strike="noStrike" kern="1200" cap="none" spc="0" normalizeH="0" baseline="0" noProof="0" dirty="0">
                <a:ln>
                  <a:noFill/>
                </a:ln>
                <a:solidFill>
                  <a:srgbClr val="014F8E"/>
                </a:solidFill>
                <a:effectLst/>
                <a:uLnTx/>
                <a:uFillTx/>
                <a:latin typeface="Arial Black" panose="020B0A04020102020204"/>
                <a:ea typeface="微软雅黑" panose="020B0503020204020204" charset="-122"/>
                <a:cs typeface="+mn-cs"/>
              </a:endParaRPr>
            </a:p>
          </p:txBody>
        </p:sp>
      </p:grpSp>
      <p:grpSp>
        <p:nvGrpSpPr>
          <p:cNvPr id="9" name="组合 8"/>
          <p:cNvGrpSpPr/>
          <p:nvPr>
            <p:custDataLst>
              <p:tags r:id="rId23"/>
            </p:custDataLst>
          </p:nvPr>
        </p:nvGrpSpPr>
        <p:grpSpPr>
          <a:xfrm>
            <a:off x="9104645" y="2743201"/>
            <a:ext cx="2392030" cy="3108786"/>
            <a:chOff x="9325885" y="2743201"/>
            <a:chExt cx="2392030" cy="3108786"/>
          </a:xfrm>
        </p:grpSpPr>
        <p:sp>
          <p:nvSpPr>
            <p:cNvPr id="114" name="矩形 113"/>
            <p:cNvSpPr/>
            <p:nvPr>
              <p:custDataLst>
                <p:tags r:id="rId24"/>
              </p:custDataLst>
            </p:nvPr>
          </p:nvSpPr>
          <p:spPr>
            <a:xfrm>
              <a:off x="9325885" y="2743201"/>
              <a:ext cx="2392030" cy="3108786"/>
            </a:xfrm>
            <a:prstGeom prst="rect">
              <a:avLst/>
            </a:prstGeom>
            <a:solidFill>
              <a:schemeClr val="bg1"/>
            </a:solidFill>
            <a:ln w="3175">
              <a:noFill/>
            </a:ln>
            <a:effectLst>
              <a:outerShdw blurRad="127000" sx="102000" sy="102000" algn="ctr"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sp>
          <p:nvSpPr>
            <p:cNvPr id="115" name="矩形 114"/>
            <p:cNvSpPr/>
            <p:nvPr>
              <p:custDataLst>
                <p:tags r:id="rId25"/>
              </p:custDataLst>
            </p:nvPr>
          </p:nvSpPr>
          <p:spPr>
            <a:xfrm>
              <a:off x="9432842" y="2865120"/>
              <a:ext cx="2178118" cy="2864946"/>
            </a:xfrm>
            <a:prstGeom prst="rect">
              <a:avLst/>
            </a:prstGeom>
            <a:noFill/>
            <a:ln w="31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endParaRPr>
            </a:p>
          </p:txBody>
        </p:sp>
        <p:sp>
          <p:nvSpPr>
            <p:cNvPr id="38" name="矩形 37"/>
            <p:cNvSpPr/>
            <p:nvPr>
              <p:custDataLst>
                <p:tags r:id="rId26"/>
              </p:custDataLst>
            </p:nvPr>
          </p:nvSpPr>
          <p:spPr>
            <a:xfrm>
              <a:off x="9660125" y="4204178"/>
              <a:ext cx="1723550" cy="430374"/>
            </a:xfrm>
            <a:prstGeom prst="rect">
              <a:avLst/>
            </a:prstGeom>
          </p:spPr>
          <p:txBody>
            <a:bodyPr wrap="non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charset="-122"/>
                  <a:ea typeface="微软雅黑" panose="020B0503020204020204" charset="-122"/>
                  <a:cs typeface="+mn-cs"/>
                </a:rPr>
                <a:t>请输入小标题</a:t>
              </a:r>
              <a:endPar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charset="-122"/>
                <a:ea typeface="微软雅黑" panose="020B0503020204020204" charset="-122"/>
                <a:cs typeface="+mn-cs"/>
              </a:endParaRPr>
            </a:p>
          </p:txBody>
        </p:sp>
        <p:sp>
          <p:nvSpPr>
            <p:cNvPr id="39" name="矩形 38"/>
            <p:cNvSpPr/>
            <p:nvPr>
              <p:custDataLst>
                <p:tags r:id="rId27"/>
              </p:custDataLst>
            </p:nvPr>
          </p:nvSpPr>
          <p:spPr>
            <a:xfrm>
              <a:off x="9464448" y="4643789"/>
              <a:ext cx="2114904" cy="398379"/>
            </a:xfrm>
            <a:prstGeom prst="rect">
              <a:avLst/>
            </a:prstGeom>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lang="zh-CN" altLang="en-US" dirty="0">
                  <a:solidFill>
                    <a:srgbClr val="000000"/>
                  </a:solidFill>
                  <a:latin typeface="Arial" panose="020B0604020202020204"/>
                  <a:ea typeface="微软雅黑 Light" panose="020B0502040204020203" pitchFamily="34" charset="-122"/>
                </a:rPr>
                <a:t>请输入描述</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40" name="直接连接符 39"/>
            <p:cNvCxnSpPr/>
            <p:nvPr>
              <p:custDataLst>
                <p:tags r:id="rId28"/>
              </p:custDataLst>
            </p:nvPr>
          </p:nvCxnSpPr>
          <p:spPr>
            <a:xfrm>
              <a:off x="10397209" y="5521573"/>
              <a:ext cx="2493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custDataLst>
                <p:tags r:id="rId29"/>
              </p:custDataLst>
            </p:nvPr>
          </p:nvSpPr>
          <p:spPr>
            <a:xfrm>
              <a:off x="10019199" y="3276845"/>
              <a:ext cx="1005403" cy="830997"/>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14F8E"/>
                  </a:solidFill>
                  <a:effectLst/>
                  <a:uLnTx/>
                  <a:uFillTx/>
                  <a:latin typeface="Arial Black" panose="020B0A04020102020204"/>
                  <a:ea typeface="微软雅黑 Light" panose="020B0502040204020203" pitchFamily="34" charset="-122"/>
                  <a:cs typeface="+mn-cs"/>
                </a:rPr>
                <a:t>3</a:t>
              </a:r>
              <a:r>
                <a:rPr kumimoji="0" lang="zh-CN" altLang="en-US" sz="1600" b="0" i="0" u="none" strike="noStrike" kern="1200" cap="none" spc="0" normalizeH="0" baseline="0" noProof="0" dirty="0">
                  <a:ln>
                    <a:noFill/>
                  </a:ln>
                  <a:solidFill>
                    <a:srgbClr val="014F8E"/>
                  </a:solidFill>
                  <a:effectLst/>
                  <a:uLnTx/>
                  <a:uFillTx/>
                  <a:latin typeface="Arial Black" panose="020B0A04020102020204"/>
                  <a:ea typeface="微软雅黑" panose="020B0503020204020204" charset="-122"/>
                  <a:cs typeface="+mn-cs"/>
                </a:rPr>
                <a:t>校区</a:t>
              </a:r>
              <a:endParaRPr kumimoji="0" lang="zh-CN" altLang="en-US" sz="1600" b="0" i="0" u="none" strike="noStrike" kern="1200" cap="none" spc="0" normalizeH="0" baseline="0" noProof="0" dirty="0">
                <a:ln>
                  <a:noFill/>
                </a:ln>
                <a:solidFill>
                  <a:srgbClr val="014F8E"/>
                </a:solidFill>
                <a:effectLst/>
                <a:uLnTx/>
                <a:uFillTx/>
                <a:latin typeface="Arial Black" panose="020B0A04020102020204"/>
                <a:ea typeface="微软雅黑" panose="020B0503020204020204" charset="-122"/>
                <a:cs typeface="+mn-cs"/>
              </a:endParaRPr>
            </a:p>
          </p:txBody>
        </p:sp>
      </p:grpSp>
      <p:sp>
        <p:nvSpPr>
          <p:cNvPr id="46" name="矩形 45"/>
          <p:cNvSpPr/>
          <p:nvPr>
            <p:custDataLst>
              <p:tags r:id="rId30"/>
            </p:custDataLst>
          </p:nvPr>
        </p:nvSpPr>
        <p:spPr>
          <a:xfrm>
            <a:off x="4362192" y="1115941"/>
            <a:ext cx="3467617" cy="633187"/>
          </a:xfrm>
          <a:prstGeom prst="rect">
            <a:avLst/>
          </a:prstGeom>
        </p:spPr>
        <p:txBody>
          <a:bodyPr wrap="non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0000">
                    <a:lumMod val="85000"/>
                    <a:lumOff val="15000"/>
                  </a:srgbClr>
                </a:solidFill>
                <a:effectLst/>
                <a:uLnTx/>
                <a:uFillTx/>
                <a:latin typeface="微软雅黑" panose="020B0503020204020204" charset="-122"/>
                <a:ea typeface="微软雅黑" panose="020B0503020204020204" charset="-122"/>
                <a:cs typeface="+mn-cs"/>
              </a:rPr>
              <a:t>请在此处输入标题</a:t>
            </a:r>
            <a:endParaRPr kumimoji="0" lang="en-US" altLang="zh-CN" sz="3200" b="1" i="0" u="none" strike="noStrike" kern="1200" cap="none" spc="0" normalizeH="0" baseline="0" noProof="0" dirty="0">
              <a:ln>
                <a:noFill/>
              </a:ln>
              <a:solidFill>
                <a:srgbClr val="000000">
                  <a:lumMod val="85000"/>
                  <a:lumOff val="15000"/>
                </a:srgbClr>
              </a:solidFill>
              <a:effectLst/>
              <a:uLnTx/>
              <a:uFillTx/>
              <a:latin typeface="微软雅黑" panose="020B0503020204020204" charset="-122"/>
              <a:ea typeface="微软雅黑" panose="020B0503020204020204" charset="-122"/>
              <a:cs typeface="+mn-cs"/>
            </a:endParaRPr>
          </a:p>
        </p:txBody>
      </p:sp>
      <p:cxnSp>
        <p:nvCxnSpPr>
          <p:cNvPr id="44" name="直接连接符 43"/>
          <p:cNvCxnSpPr/>
          <p:nvPr>
            <p:custDataLst>
              <p:tags r:id="rId31"/>
            </p:custDataLst>
          </p:nvPr>
        </p:nvCxnSpPr>
        <p:spPr>
          <a:xfrm>
            <a:off x="5971309" y="1922927"/>
            <a:ext cx="2493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矩形 44"/>
          <p:cNvSpPr/>
          <p:nvPr>
            <p:custDataLst>
              <p:tags r:id="rId32"/>
            </p:custDataLst>
          </p:nvPr>
        </p:nvSpPr>
        <p:spPr>
          <a:xfrm>
            <a:off x="2365034" y="2043828"/>
            <a:ext cx="7461932" cy="431400"/>
          </a:xfrm>
          <a:prstGeom prst="rect">
            <a:avLst/>
          </a:prstGeom>
        </p:spPr>
        <p:txBody>
          <a:bodyPr wrap="square">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rPr>
              <a:t>简单输入一些文字做个总结</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Light" panose="020B0502040204020203" pitchFamily="34" charset="-122"/>
              <a:cs typeface="+mn-cs"/>
            </a:endParaRPr>
          </a:p>
        </p:txBody>
      </p:sp>
      <p:sp>
        <p:nvSpPr>
          <p:cNvPr id="7" name="文本框 6"/>
          <p:cNvSpPr txBox="1"/>
          <p:nvPr/>
        </p:nvSpPr>
        <p:spPr>
          <a:xfrm>
            <a:off x="227965" y="264160"/>
            <a:ext cx="4679315" cy="460375"/>
          </a:xfrm>
          <a:prstGeom prst="rect">
            <a:avLst/>
          </a:prstGeom>
          <a:noFill/>
        </p:spPr>
        <p:txBody>
          <a:bodyPr wrap="square" rtlCol="0">
            <a:spAutoFit/>
          </a:bodyPr>
          <a:p>
            <a:pPr algn="l"/>
            <a:r>
              <a:rPr lang="zh-CN" altLang="en-US" sz="2400" b="1" dirty="0">
                <a:solidFill>
                  <a:srgbClr val="2F436F"/>
                </a:solidFill>
                <a:latin typeface="微软雅黑" panose="020B0503020204020204" charset="-122"/>
                <a:ea typeface="微软雅黑" panose="020B0503020204020204" charset="-122"/>
              </a:rPr>
              <a:t>内容分析</a:t>
            </a:r>
            <a:r>
              <a:rPr lang="en-US" altLang="zh-CN" sz="2400" b="1" dirty="0">
                <a:solidFill>
                  <a:srgbClr val="2F436F"/>
                </a:solidFill>
                <a:latin typeface="微软雅黑" panose="020B0503020204020204" charset="-122"/>
                <a:ea typeface="微软雅黑" panose="020B0503020204020204" charset="-122"/>
              </a:rPr>
              <a:t>-</a:t>
            </a:r>
            <a:r>
              <a:rPr lang="zh-CN" altLang="en-US" sz="2400" b="1" dirty="0">
                <a:solidFill>
                  <a:srgbClr val="2F436F"/>
                </a:solidFill>
                <a:latin typeface="微软雅黑" panose="020B0503020204020204" charset="-122"/>
                <a:ea typeface="微软雅黑" panose="020B0503020204020204" charset="-122"/>
              </a:rPr>
              <a:t>学科分类，交叉学科</a:t>
            </a:r>
            <a:endParaRPr lang="zh-CN" altLang="en-US" sz="2400" b="1" dirty="0">
              <a:solidFill>
                <a:srgbClr val="2F436F"/>
              </a:solidFill>
              <a:latin typeface="微软雅黑" panose="020B0503020204020204" charset="-122"/>
              <a:ea typeface="微软雅黑" panose="020B0503020204020204" charset="-122"/>
            </a:endParaRPr>
          </a:p>
        </p:txBody>
      </p:sp>
      <p:sp>
        <p:nvSpPr>
          <p:cNvPr id="10" name="矩形 9"/>
          <p:cNvSpPr/>
          <p:nvPr/>
        </p:nvSpPr>
        <p:spPr>
          <a:xfrm>
            <a:off x="0" y="33337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5910" y="325755"/>
            <a:ext cx="2839720" cy="460375"/>
          </a:xfrm>
          <a:prstGeom prst="rect">
            <a:avLst/>
          </a:prstGeom>
          <a:noFill/>
        </p:spPr>
        <p:txBody>
          <a:bodyPr wrap="square" rtlCol="0">
            <a:spAutoFit/>
          </a:bodyPr>
          <a:lstStyle/>
          <a:p>
            <a:pPr algn="l"/>
            <a:r>
              <a:rPr lang="zh-CN" altLang="en-US" sz="2400" b="1">
                <a:solidFill>
                  <a:srgbClr val="2F436F"/>
                </a:solidFill>
                <a:latin typeface="微软雅黑" panose="020B0503020204020204" charset="-122"/>
                <a:ea typeface="微软雅黑" panose="020B0503020204020204" charset="-122"/>
                <a:sym typeface="+mn-ea"/>
              </a:rPr>
              <a:t>第一个标题</a:t>
            </a:r>
            <a:endParaRPr lang="zh-CN" altLang="en-US" sz="2400" b="1" dirty="0">
              <a:solidFill>
                <a:srgbClr val="2F436F"/>
              </a:solidFill>
              <a:latin typeface="微软雅黑" panose="020B0503020204020204" charset="-122"/>
              <a:ea typeface="微软雅黑" panose="020B0503020204020204" charset="-122"/>
              <a:sym typeface="+mn-ea"/>
            </a:endParaRPr>
          </a:p>
        </p:txBody>
      </p:sp>
      <p:sp>
        <p:nvSpPr>
          <p:cNvPr id="8" name="矩形 7"/>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280350" y="246798"/>
            <a:ext cx="705702" cy="705702"/>
          </a:xfrm>
          <a:prstGeom prst="rect">
            <a:avLst/>
          </a:prstGeom>
        </p:spPr>
      </p:pic>
      <p:sp>
        <p:nvSpPr>
          <p:cNvPr id="17" name="文本框 16"/>
          <p:cNvSpPr txBox="1"/>
          <p:nvPr>
            <p:custDataLst>
              <p:tags r:id="rId3"/>
            </p:custDataLst>
          </p:nvPr>
        </p:nvSpPr>
        <p:spPr>
          <a:xfrm>
            <a:off x="5538980" y="1279977"/>
            <a:ext cx="6108209" cy="223138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3900" b="1" i="0" u="none" strike="noStrike" kern="1200" cap="none" spc="0" normalizeH="0" baseline="0" noProof="0" dirty="0">
                <a:ln>
                  <a:noFill/>
                </a:ln>
                <a:solidFill>
                  <a:srgbClr val="014F8E">
                    <a:alpha val="5000"/>
                  </a:srgbClr>
                </a:solidFill>
                <a:effectLst/>
                <a:uLnTx/>
                <a:uFillTx/>
                <a:latin typeface="Arial" panose="020B0604020202020204"/>
                <a:ea typeface="微软雅黑 Light" panose="020B0502040204020203" pitchFamily="34" charset="-122"/>
                <a:cs typeface="+mn-cs"/>
              </a:rPr>
              <a:t>SUIBE</a:t>
            </a:r>
            <a:endParaRPr kumimoji="0" lang="zh-CN" altLang="en-US" sz="13900" b="1" i="0" u="none" strike="noStrike" kern="1200" cap="none" spc="0" normalizeH="0" baseline="0" noProof="0" dirty="0">
              <a:ln>
                <a:noFill/>
              </a:ln>
              <a:solidFill>
                <a:srgbClr val="014F8E">
                  <a:alpha val="5000"/>
                </a:srgbClr>
              </a:solidFill>
              <a:effectLst/>
              <a:uLnTx/>
              <a:uFillTx/>
              <a:latin typeface="Arial" panose="020B0604020202020204"/>
              <a:ea typeface="微软雅黑 Light" panose="020B0502040204020203" pitchFamily="34" charset="-122"/>
              <a:cs typeface="+mn-cs"/>
            </a:endParaRPr>
          </a:p>
        </p:txBody>
      </p:sp>
      <p:sp>
        <p:nvSpPr>
          <p:cNvPr id="5" name="文本框 4"/>
          <p:cNvSpPr txBox="1"/>
          <p:nvPr>
            <p:custDataLst>
              <p:tags r:id="rId4"/>
            </p:custDataLst>
          </p:nvPr>
        </p:nvSpPr>
        <p:spPr>
          <a:xfrm>
            <a:off x="5784799" y="1419423"/>
            <a:ext cx="5467350" cy="492125"/>
          </a:xfrm>
          <a:prstGeom prst="rect">
            <a:avLst/>
          </a:prstGeom>
          <a:noFill/>
        </p:spPr>
        <p:txBody>
          <a:bodyPr wrap="square" lIns="0" tIns="0" rIns="0" bIns="0" rtlCol="0">
            <a:spAutoFit/>
          </a:bodyPr>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请输入</a:t>
            </a:r>
            <a:r>
              <a:rPr kumimoji="0" lang="zh-CN" altLang="en-US" sz="32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内容</a:t>
            </a:r>
            <a:endParaRPr kumimoji="0" lang="zh-CN" altLang="en-US" sz="3200" b="0"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p:txBody>
      </p:sp>
      <p:sp>
        <p:nvSpPr>
          <p:cNvPr id="7" name="矩形 6"/>
          <p:cNvSpPr/>
          <p:nvPr>
            <p:custDataLst>
              <p:tags r:id="rId5"/>
            </p:custDataLst>
          </p:nvPr>
        </p:nvSpPr>
        <p:spPr>
          <a:xfrm>
            <a:off x="5784799" y="2351634"/>
            <a:ext cx="5616575" cy="1327785"/>
          </a:xfrm>
          <a:prstGeom prst="rect">
            <a:avLst/>
          </a:prstGeom>
        </p:spPr>
        <p:txBody>
          <a:bodyPr wrap="square" lIns="0" tIns="0" rIns="0" bIns="0">
            <a:spAutoFit/>
          </a:bodyPr>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rPr>
              <a:t>请输入正文</a:t>
            </a:r>
            <a:endParaRPr kumimoji="0" lang="en-US" altLang="zh-CN" sz="1800" b="0"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endParaRPr>
          </a:p>
          <a:p>
            <a:pPr marL="0" marR="0" lvl="0" indent="0" algn="just" defTabSz="914400" rtl="0" eaLnBrk="1" fontAlgn="auto" latinLnBrk="0" hangingPunct="1">
              <a:lnSpc>
                <a:spcPct val="120000"/>
              </a:lnSpc>
              <a:spcBef>
                <a:spcPts val="0"/>
              </a:spcBef>
              <a:spcAft>
                <a:spcPts val="0"/>
              </a:spcAft>
              <a:buClrTx/>
              <a:buSzTx/>
              <a:buFontTx/>
              <a:buNone/>
              <a:defRPr/>
            </a:pPr>
            <a:endParaRPr lang="en-US" altLang="zh-CN" dirty="0">
              <a:solidFill>
                <a:srgbClr val="56565E"/>
              </a:solidFill>
              <a:latin typeface="Arial" panose="020B0604020202020204"/>
              <a:ea typeface="微软雅黑 Light" panose="020B0502040204020203" pitchFamily="34" charset="-122"/>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1200" b="1"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endParaRPr>
          </a:p>
          <a:p>
            <a:pPr marL="0" marR="0" lvl="0" indent="0" algn="just" defTabSz="914400" rtl="0" eaLnBrk="1" fontAlgn="auto" latinLnBrk="0" hangingPunct="1">
              <a:lnSpc>
                <a:spcPct val="120000"/>
              </a:lnSpc>
              <a:spcBef>
                <a:spcPts val="0"/>
              </a:spcBef>
              <a:spcAft>
                <a:spcPts val="0"/>
              </a:spcAft>
              <a:buClrTx/>
              <a:buSzTx/>
              <a:buFontTx/>
              <a:buNone/>
              <a:defRPr/>
            </a:pPr>
            <a:endParaRPr lang="en-US" altLang="zh-CN" sz="1200" b="1" dirty="0">
              <a:solidFill>
                <a:srgbClr val="56565E"/>
              </a:solidFill>
              <a:latin typeface="Arial" panose="020B0604020202020204"/>
              <a:ea typeface="微软雅黑 Light" panose="020B0502040204020203" pitchFamily="34" charset="-122"/>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14F8E"/>
                </a:solidFill>
                <a:effectLst/>
                <a:uLnTx/>
                <a:uFillTx/>
                <a:latin typeface="Arial" panose="020B0604020202020204"/>
                <a:ea typeface="微软雅黑 Light" panose="020B0502040204020203" pitchFamily="34" charset="-122"/>
                <a:cs typeface="+mn-cs"/>
              </a:rPr>
              <a:t>（</a:t>
            </a:r>
            <a:r>
              <a:rPr kumimoji="0" lang="zh-CN" altLang="en-US" sz="1200" b="1" i="0" u="none" strike="noStrike" kern="1200" cap="none" spc="0" normalizeH="0" baseline="0" noProof="0" dirty="0">
                <a:ln>
                  <a:noFill/>
                </a:ln>
                <a:solidFill>
                  <a:srgbClr val="014F8E"/>
                </a:solidFill>
                <a:effectLst/>
                <a:uLnTx/>
                <a:uFillTx/>
                <a:latin typeface="Arial" panose="020B0604020202020204"/>
                <a:ea typeface="微软雅黑 Light" panose="020B0502040204020203" pitchFamily="34" charset="-122"/>
                <a:cs typeface="+mn-cs"/>
              </a:rPr>
              <a:t>文字）</a:t>
            </a:r>
            <a:endParaRPr kumimoji="0" lang="en-US" altLang="zh-CN" sz="1800" b="1" i="0" u="none" strike="noStrike" kern="1200" cap="none" spc="0" normalizeH="0" baseline="0" noProof="0" dirty="0">
              <a:ln>
                <a:noFill/>
              </a:ln>
              <a:solidFill>
                <a:srgbClr val="014F8E"/>
              </a:solidFill>
              <a:effectLst/>
              <a:uLnTx/>
              <a:uFillTx/>
              <a:latin typeface="Arial" panose="020B0604020202020204"/>
              <a:ea typeface="微软雅黑 Light" panose="020B0502040204020203" pitchFamily="34" charset="-122"/>
              <a:cs typeface="+mn-cs"/>
            </a:endParaRPr>
          </a:p>
        </p:txBody>
      </p:sp>
      <p:cxnSp>
        <p:nvCxnSpPr>
          <p:cNvPr id="10" name="直接连接符 9"/>
          <p:cNvCxnSpPr/>
          <p:nvPr>
            <p:custDataLst>
              <p:tags r:id="rId6"/>
            </p:custDataLst>
          </p:nvPr>
        </p:nvCxnSpPr>
        <p:spPr>
          <a:xfrm>
            <a:off x="5784799" y="2158055"/>
            <a:ext cx="48144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7"/>
            </p:custDataLst>
          </p:nvPr>
        </p:nvSpPr>
        <p:spPr>
          <a:xfrm>
            <a:off x="5784799" y="3824470"/>
            <a:ext cx="1420310" cy="368935"/>
          </a:xfrm>
          <a:prstGeom prst="rect">
            <a:avLst/>
          </a:prstGeom>
          <a:noFill/>
        </p:spPr>
        <p:txBody>
          <a:bodyPr wrap="square" lIns="0" tIns="0" rIns="0" bIns="0" rtlCol="0">
            <a:spAutoFit/>
          </a:bodyPr>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输入内容</a:t>
            </a:r>
            <a:endParaRPr kumimoji="0" lang="zh-CN" altLang="en-US" sz="24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p:txBody>
      </p:sp>
      <p:pic>
        <p:nvPicPr>
          <p:cNvPr id="14" name="图片占位符 13" descr="E:/view.jpgview"/>
          <p:cNvPicPr>
            <a:picLocks noGrp="1" noChangeAspect="1"/>
          </p:cNvPicPr>
          <p:nvPr>
            <p:ph type="pic" sz="quarter" idx="10"/>
            <p:custDataLst>
              <p:tags r:id="rId8"/>
            </p:custDataLst>
          </p:nvPr>
        </p:nvPicPr>
        <p:blipFill>
          <a:blip r:embed="rId9"/>
          <a:srcRect/>
          <a:stretch>
            <a:fillRect/>
          </a:stretch>
        </p:blipFill>
        <p:spPr>
          <a:xfrm>
            <a:off x="939851" y="1354138"/>
            <a:ext cx="4572000" cy="4570412"/>
          </a:xfrm>
        </p:spPr>
      </p:pic>
      <p:sp>
        <p:nvSpPr>
          <p:cNvPr id="16" name="矩形 15"/>
          <p:cNvSpPr/>
          <p:nvPr>
            <p:custDataLst>
              <p:tags r:id="rId10"/>
            </p:custDataLst>
          </p:nvPr>
        </p:nvSpPr>
        <p:spPr>
          <a:xfrm>
            <a:off x="5784798" y="4293678"/>
            <a:ext cx="5616575" cy="1992630"/>
          </a:xfrm>
          <a:prstGeom prst="rect">
            <a:avLst/>
          </a:prstGeom>
        </p:spPr>
        <p:txBody>
          <a:bodyPr wrap="square" lIns="0" tIns="0" rIns="0" bIns="0">
            <a:spAutoFit/>
          </a:bodyPr>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rPr>
              <a:t>输入内容</a:t>
            </a:r>
            <a:endParaRPr kumimoji="0" lang="en-US" altLang="zh-CN" sz="1800" b="0"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endParaRPr>
          </a:p>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pitchFamily="2" charset="2"/>
              <a:buChar char="Ø"/>
              <a:defRPr/>
            </a:pPr>
            <a:r>
              <a:rPr lang="zh-CN" altLang="en-US" noProof="0" dirty="0">
                <a:ln>
                  <a:noFill/>
                </a:ln>
                <a:solidFill>
                  <a:srgbClr val="56565E"/>
                </a:solidFill>
                <a:effectLst/>
                <a:uLnTx/>
                <a:uFillTx/>
                <a:latin typeface="Arial" panose="020B0604020202020204"/>
                <a:ea typeface="微软雅黑 Light" panose="020B0502040204020203" pitchFamily="34" charset="-122"/>
                <a:sym typeface="+mn-ea"/>
              </a:rPr>
              <a:t>输入内容</a:t>
            </a:r>
            <a:endParaRPr kumimoji="0" lang="en-US" altLang="zh-CN" sz="1800" b="0"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endParaRPr>
          </a:p>
          <a:p>
            <a:pPr marL="285750" indent="-285750" algn="just">
              <a:lnSpc>
                <a:spcPct val="120000"/>
              </a:lnSpc>
              <a:buFont typeface="Wingdings" panose="05000000000000000000" pitchFamily="2" charset="2"/>
              <a:buChar char="Ø"/>
              <a:defRPr/>
            </a:pPr>
            <a:r>
              <a:rPr lang="zh-CN" altLang="en-US" noProof="0" dirty="0">
                <a:ln>
                  <a:noFill/>
                </a:ln>
                <a:solidFill>
                  <a:srgbClr val="56565E"/>
                </a:solidFill>
                <a:effectLst/>
                <a:uLnTx/>
                <a:uFillTx/>
                <a:latin typeface="Arial" panose="020B0604020202020204"/>
                <a:ea typeface="微软雅黑 Light" panose="020B0502040204020203" pitchFamily="34" charset="-122"/>
                <a:sym typeface="+mn-ea"/>
              </a:rPr>
              <a:t>输入内容</a:t>
            </a:r>
            <a:endParaRPr lang="zh-CN" altLang="en-US" noProof="0" dirty="0">
              <a:ln>
                <a:noFill/>
              </a:ln>
              <a:solidFill>
                <a:srgbClr val="56565E"/>
              </a:solidFill>
              <a:effectLst/>
              <a:uLnTx/>
              <a:uFillTx/>
              <a:latin typeface="Arial" panose="020B0604020202020204"/>
              <a:ea typeface="微软雅黑 Light" panose="020B0502040204020203" pitchFamily="34" charset="-122"/>
              <a:sym typeface="+mn-ea"/>
            </a:endParaRPr>
          </a:p>
          <a:p>
            <a:pPr marL="285750" indent="-285750" algn="just">
              <a:lnSpc>
                <a:spcPct val="120000"/>
              </a:lnSpc>
              <a:buFont typeface="Wingdings" panose="05000000000000000000" pitchFamily="2" charset="2"/>
              <a:buChar char="Ø"/>
              <a:defRPr/>
            </a:pPr>
            <a:r>
              <a:rPr lang="zh-CN" altLang="en-US" noProof="0" dirty="0">
                <a:ln>
                  <a:noFill/>
                </a:ln>
                <a:solidFill>
                  <a:srgbClr val="56565E"/>
                </a:solidFill>
                <a:effectLst/>
                <a:uLnTx/>
                <a:uFillTx/>
                <a:latin typeface="Arial" panose="020B0604020202020204"/>
                <a:ea typeface="微软雅黑 Light" panose="020B0502040204020203" pitchFamily="34" charset="-122"/>
                <a:sym typeface="+mn-ea"/>
              </a:rPr>
              <a:t>输入内容</a:t>
            </a:r>
            <a:endParaRPr kumimoji="0" lang="en-US" altLang="zh-CN" sz="1800" b="0"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endParaRPr>
          </a:p>
          <a:p>
            <a:pPr marL="285750" indent="-285750" algn="just">
              <a:lnSpc>
                <a:spcPct val="120000"/>
              </a:lnSpc>
              <a:buFont typeface="Wingdings" panose="05000000000000000000" pitchFamily="2" charset="2"/>
              <a:buChar char="Ø"/>
              <a:defRPr/>
            </a:pPr>
            <a:r>
              <a:rPr lang="zh-CN" altLang="en-US" noProof="0" dirty="0">
                <a:ln>
                  <a:noFill/>
                </a:ln>
                <a:solidFill>
                  <a:srgbClr val="56565E"/>
                </a:solidFill>
                <a:effectLst/>
                <a:uLnTx/>
                <a:uFillTx/>
                <a:latin typeface="Arial" panose="020B0604020202020204"/>
                <a:ea typeface="微软雅黑 Light" panose="020B0502040204020203" pitchFamily="34" charset="-122"/>
                <a:sym typeface="+mn-ea"/>
              </a:rPr>
              <a:t>输入内容</a:t>
            </a:r>
            <a:endParaRPr kumimoji="0" lang="en-US" altLang="zh-CN" sz="1800" b="0"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endParaRPr>
          </a:p>
          <a:p>
            <a:pPr marL="285750" marR="0" lvl="0" indent="-285750" algn="just" defTabSz="914400" rtl="0" eaLnBrk="1" fontAlgn="auto" latinLnBrk="0" hangingPunct="1">
              <a:lnSpc>
                <a:spcPct val="120000"/>
              </a:lnSpc>
              <a:spcBef>
                <a:spcPts val="0"/>
              </a:spcBef>
              <a:spcAft>
                <a:spcPts val="0"/>
              </a:spcAft>
              <a:buClrTx/>
              <a:buSzTx/>
              <a:buFont typeface="Wingdings" panose="05000000000000000000" pitchFamily="2" charset="2"/>
              <a:buChar char="Ø"/>
              <a:defRPr/>
            </a:pPr>
            <a:endParaRPr kumimoji="0" lang="zh-CN" altLang="en-US" sz="1800" b="0"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5910" y="256540"/>
            <a:ext cx="2839720" cy="460375"/>
          </a:xfrm>
          <a:prstGeom prst="rect">
            <a:avLst/>
          </a:prstGeom>
          <a:noFill/>
        </p:spPr>
        <p:txBody>
          <a:bodyPr wrap="square" rtlCol="0">
            <a:spAutoFit/>
          </a:bodyPr>
          <a:lstStyle/>
          <a:p>
            <a:pPr algn="l"/>
            <a:r>
              <a:rPr lang="zh-CN" altLang="en-US" sz="2400" b="1" dirty="0">
                <a:solidFill>
                  <a:srgbClr val="2F436F"/>
                </a:solidFill>
                <a:latin typeface="微软雅黑" panose="020B0503020204020204" charset="-122"/>
                <a:ea typeface="微软雅黑" panose="020B0503020204020204" charset="-122"/>
              </a:rPr>
              <a:t>第一个标题</a:t>
            </a:r>
            <a:endParaRPr lang="zh-CN" altLang="en-US" sz="2400" b="1" dirty="0">
              <a:solidFill>
                <a:srgbClr val="2F436F"/>
              </a:solidFill>
              <a:latin typeface="微软雅黑" panose="020B0503020204020204" charset="-122"/>
              <a:ea typeface="微软雅黑" panose="020B0503020204020204" charset="-122"/>
            </a:endParaRPr>
          </a:p>
        </p:txBody>
      </p:sp>
      <p:sp>
        <p:nvSpPr>
          <p:cNvPr id="8" name="矩形 7"/>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280350" y="246798"/>
            <a:ext cx="705702" cy="705702"/>
          </a:xfrm>
          <a:prstGeom prst="rect">
            <a:avLst/>
          </a:prstGeom>
        </p:spPr>
      </p:pic>
      <p:sp>
        <p:nvSpPr>
          <p:cNvPr id="27" name="矩形: 圆角 26"/>
          <p:cNvSpPr/>
          <p:nvPr>
            <p:custDataLst>
              <p:tags r:id="rId3"/>
            </p:custDataLst>
          </p:nvPr>
        </p:nvSpPr>
        <p:spPr>
          <a:xfrm>
            <a:off x="9894381" y="4314833"/>
            <a:ext cx="1440000" cy="1440000"/>
          </a:xfrm>
          <a:prstGeom prst="roundRect">
            <a:avLst>
              <a:gd name="adj" fmla="val 9381"/>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1" name="矩形: 圆角 20"/>
          <p:cNvSpPr/>
          <p:nvPr>
            <p:custDataLst>
              <p:tags r:id="rId4"/>
            </p:custDataLst>
          </p:nvPr>
        </p:nvSpPr>
        <p:spPr>
          <a:xfrm>
            <a:off x="7824349" y="4313805"/>
            <a:ext cx="1440000" cy="1440000"/>
          </a:xfrm>
          <a:prstGeom prst="roundRect">
            <a:avLst>
              <a:gd name="adj" fmla="val 9381"/>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pic>
        <p:nvPicPr>
          <p:cNvPr id="5" name="图片占位符 4" descr="E:/view.jpgview"/>
          <p:cNvPicPr>
            <a:picLocks noGrp="1" noChangeAspect="1"/>
          </p:cNvPicPr>
          <p:nvPr>
            <p:ph type="pic" sz="quarter" idx="10"/>
            <p:custDataLst>
              <p:tags r:id="rId5"/>
            </p:custDataLst>
          </p:nvPr>
        </p:nvPicPr>
        <p:blipFill>
          <a:blip r:embed="rId6"/>
          <a:srcRect/>
          <a:stretch>
            <a:fillRect/>
          </a:stretch>
        </p:blipFill>
        <p:spPr>
          <a:xfrm>
            <a:off x="1110592" y="1650854"/>
            <a:ext cx="3780000" cy="3780000"/>
          </a:xfrm>
          <a:prstGeom prst="ellipse">
            <a:avLst/>
          </a:prstGeom>
          <a:ln w="254000">
            <a:solidFill>
              <a:schemeClr val="bg1"/>
            </a:solidFill>
          </a:ln>
        </p:spPr>
      </p:pic>
      <p:sp>
        <p:nvSpPr>
          <p:cNvPr id="7" name="文本框 6"/>
          <p:cNvSpPr txBox="1"/>
          <p:nvPr>
            <p:custDataLst>
              <p:tags r:id="rId7"/>
            </p:custDataLst>
          </p:nvPr>
        </p:nvSpPr>
        <p:spPr>
          <a:xfrm>
            <a:off x="5754318" y="1627252"/>
            <a:ext cx="5467350" cy="492125"/>
          </a:xfrm>
          <a:prstGeom prst="rect">
            <a:avLst/>
          </a:prstGeom>
          <a:noFill/>
        </p:spPr>
        <p:txBody>
          <a:bodyPr wrap="square" lIns="0" tIns="0" rIns="0" bIns="0" rtlCol="0">
            <a:spAutoFit/>
          </a:bodyPr>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3200" b="1" dirty="0">
                <a:solidFill>
                  <a:srgbClr val="014F8E"/>
                </a:solidFill>
                <a:latin typeface="微软雅黑" panose="020B0503020204020204" charset="-122"/>
                <a:ea typeface="微软雅黑" panose="020B0503020204020204" charset="-122"/>
              </a:rPr>
              <a:t>请输入内容</a:t>
            </a:r>
            <a:endParaRPr kumimoji="0" lang="zh-CN" altLang="en-US" sz="3200" b="0"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p:txBody>
      </p:sp>
      <p:sp>
        <p:nvSpPr>
          <p:cNvPr id="12" name="矩形 11"/>
          <p:cNvSpPr/>
          <p:nvPr>
            <p:custDataLst>
              <p:tags r:id="rId8"/>
            </p:custDataLst>
          </p:nvPr>
        </p:nvSpPr>
        <p:spPr>
          <a:xfrm>
            <a:off x="5754318" y="2322973"/>
            <a:ext cx="5580063" cy="1327785"/>
          </a:xfrm>
          <a:prstGeom prst="rect">
            <a:avLst/>
          </a:prstGeom>
        </p:spPr>
        <p:txBody>
          <a:bodyPr wrap="square" lIns="0" tIns="0" rIns="0" bIns="0">
            <a:spAutoFit/>
          </a:bodyPr>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rPr>
              <a:t>请输入正文</a:t>
            </a:r>
            <a:endParaRPr kumimoji="0" lang="en-US" altLang="zh-CN" sz="1800" b="0"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endParaRPr>
          </a:p>
          <a:p>
            <a:pPr marL="0" marR="0" lvl="0" indent="0" algn="just" defTabSz="914400" rtl="0" eaLnBrk="1" fontAlgn="auto" latinLnBrk="0" hangingPunct="1">
              <a:lnSpc>
                <a:spcPct val="120000"/>
              </a:lnSpc>
              <a:spcBef>
                <a:spcPts val="0"/>
              </a:spcBef>
              <a:spcAft>
                <a:spcPts val="0"/>
              </a:spcAft>
              <a:buClrTx/>
              <a:buSzTx/>
              <a:buFontTx/>
              <a:buNone/>
              <a:defRPr/>
            </a:pPr>
            <a:endParaRPr lang="en-US" altLang="zh-CN" dirty="0">
              <a:solidFill>
                <a:srgbClr val="56565E"/>
              </a:solidFill>
              <a:latin typeface="Arial" panose="020B0604020202020204"/>
              <a:ea typeface="微软雅黑 Light" panose="020B0502040204020203" pitchFamily="34" charset="-122"/>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1200" b="1" i="0" u="none" strike="noStrike" kern="1200" cap="none" spc="0" normalizeH="0" baseline="0" noProof="0" dirty="0">
              <a:ln>
                <a:noFill/>
              </a:ln>
              <a:solidFill>
                <a:srgbClr val="56565E"/>
              </a:solidFill>
              <a:effectLst/>
              <a:uLnTx/>
              <a:uFillTx/>
              <a:latin typeface="Arial" panose="020B0604020202020204"/>
              <a:ea typeface="微软雅黑 Light" panose="020B0502040204020203" pitchFamily="34" charset="-122"/>
              <a:cs typeface="+mn-cs"/>
            </a:endParaRPr>
          </a:p>
          <a:p>
            <a:pPr marL="0" marR="0" lvl="0" indent="0" algn="just" defTabSz="914400" rtl="0" eaLnBrk="1" fontAlgn="auto" latinLnBrk="0" hangingPunct="1">
              <a:lnSpc>
                <a:spcPct val="120000"/>
              </a:lnSpc>
              <a:spcBef>
                <a:spcPts val="0"/>
              </a:spcBef>
              <a:spcAft>
                <a:spcPts val="0"/>
              </a:spcAft>
              <a:buClrTx/>
              <a:buSzTx/>
              <a:buFontTx/>
              <a:buNone/>
              <a:defRPr/>
            </a:pPr>
            <a:endParaRPr lang="en-US" altLang="zh-CN" sz="1200" b="1" dirty="0">
              <a:solidFill>
                <a:srgbClr val="56565E"/>
              </a:solidFill>
              <a:latin typeface="Arial" panose="020B0604020202020204"/>
              <a:ea typeface="微软雅黑 Light" panose="020B0502040204020203" pitchFamily="34" charset="-122"/>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14F8E"/>
                </a:solidFill>
                <a:effectLst/>
                <a:uLnTx/>
                <a:uFillTx/>
                <a:latin typeface="Arial" panose="020B0604020202020204"/>
                <a:ea typeface="微软雅黑 Light" panose="020B0502040204020203" pitchFamily="34" charset="-122"/>
                <a:cs typeface="+mn-cs"/>
              </a:rPr>
              <a:t>（</a:t>
            </a:r>
            <a:r>
              <a:rPr kumimoji="0" lang="zh-CN" altLang="en-US" sz="1200" b="1" i="0" u="none" strike="noStrike" kern="1200" cap="none" spc="0" normalizeH="0" baseline="0" noProof="0" dirty="0">
                <a:ln>
                  <a:noFill/>
                </a:ln>
                <a:solidFill>
                  <a:srgbClr val="014F8E"/>
                </a:solidFill>
                <a:effectLst/>
                <a:uLnTx/>
                <a:uFillTx/>
                <a:latin typeface="Arial" panose="020B0604020202020204"/>
                <a:ea typeface="微软雅黑 Light" panose="020B0502040204020203" pitchFamily="34" charset="-122"/>
                <a:cs typeface="+mn-cs"/>
              </a:rPr>
              <a:t>文本）</a:t>
            </a:r>
            <a:endParaRPr kumimoji="0" lang="en-US" altLang="zh-CN" sz="1800" b="1" i="0" u="none" strike="noStrike" kern="1200" cap="none" spc="0" normalizeH="0" baseline="0" noProof="0" dirty="0">
              <a:ln>
                <a:noFill/>
              </a:ln>
              <a:solidFill>
                <a:srgbClr val="014F8E"/>
              </a:solidFill>
              <a:effectLst/>
              <a:uLnTx/>
              <a:uFillTx/>
              <a:latin typeface="Arial" panose="020B0604020202020204"/>
              <a:ea typeface="微软雅黑 Light" panose="020B0502040204020203" pitchFamily="34" charset="-122"/>
              <a:cs typeface="+mn-cs"/>
            </a:endParaRPr>
          </a:p>
        </p:txBody>
      </p:sp>
      <p:sp>
        <p:nvSpPr>
          <p:cNvPr id="10" name="矩形: 圆角 12"/>
          <p:cNvSpPr/>
          <p:nvPr>
            <p:custDataLst>
              <p:tags r:id="rId9"/>
            </p:custDataLst>
          </p:nvPr>
        </p:nvSpPr>
        <p:spPr>
          <a:xfrm>
            <a:off x="5754318" y="4313805"/>
            <a:ext cx="1440000" cy="1440000"/>
          </a:xfrm>
          <a:prstGeom prst="roundRect">
            <a:avLst>
              <a:gd name="adj" fmla="val 9381"/>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grpSp>
        <p:nvGrpSpPr>
          <p:cNvPr id="19" name="组合 18"/>
          <p:cNvGrpSpPr/>
          <p:nvPr/>
        </p:nvGrpSpPr>
        <p:grpSpPr>
          <a:xfrm>
            <a:off x="5779818" y="1313103"/>
            <a:ext cx="748496" cy="154175"/>
            <a:chOff x="6111109" y="1135368"/>
            <a:chExt cx="748496" cy="236657"/>
          </a:xfrm>
        </p:grpSpPr>
        <p:cxnSp>
          <p:nvCxnSpPr>
            <p:cNvPr id="14" name="直接连接符 13"/>
            <p:cNvCxnSpPr/>
            <p:nvPr>
              <p:custDataLst>
                <p:tags r:id="rId10"/>
              </p:custDataLst>
            </p:nvPr>
          </p:nvCxnSpPr>
          <p:spPr>
            <a:xfrm flipV="1">
              <a:off x="6111109" y="1135368"/>
              <a:ext cx="374248" cy="236657"/>
            </a:xfrm>
            <a:prstGeom prst="line">
              <a:avLst/>
            </a:prstGeom>
            <a:ln w="38100" cap="rnd">
              <a:solidFill>
                <a:schemeClr val="tx2">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1"/>
              </p:custDataLst>
            </p:nvPr>
          </p:nvCxnSpPr>
          <p:spPr>
            <a:xfrm>
              <a:off x="6485357" y="1135368"/>
              <a:ext cx="374248" cy="236657"/>
            </a:xfrm>
            <a:prstGeom prst="line">
              <a:avLst/>
            </a:prstGeom>
            <a:ln w="38100" cap="rnd">
              <a:solidFill>
                <a:schemeClr val="tx2">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pic>
        <p:nvPicPr>
          <p:cNvPr id="20" name="图形 19"/>
          <p:cNvPicPr>
            <a:picLocks noChangeAspect="1"/>
          </p:cNvPicPr>
          <p:nvPr>
            <p:custDataLst>
              <p:tags r:id="rId12"/>
            </p:custDataLst>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91469" y="5008857"/>
            <a:ext cx="565699" cy="565699"/>
          </a:xfrm>
          <a:prstGeom prst="rect">
            <a:avLst/>
          </a:prstGeom>
        </p:spPr>
      </p:pic>
      <p:pic>
        <p:nvPicPr>
          <p:cNvPr id="23" name="图形 22"/>
          <p:cNvPicPr>
            <a:picLocks noChangeAspect="1"/>
          </p:cNvPicPr>
          <p:nvPr>
            <p:custDataLst>
              <p:tags r:id="rId15"/>
            </p:custDataLst>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1750" y="5018472"/>
            <a:ext cx="565200" cy="565200"/>
          </a:xfrm>
          <a:prstGeom prst="rect">
            <a:avLst/>
          </a:prstGeom>
        </p:spPr>
      </p:pic>
      <p:sp>
        <p:nvSpPr>
          <p:cNvPr id="24" name="文本框 23"/>
          <p:cNvSpPr txBox="1"/>
          <p:nvPr>
            <p:custDataLst>
              <p:tags r:id="rId18"/>
            </p:custDataLst>
          </p:nvPr>
        </p:nvSpPr>
        <p:spPr>
          <a:xfrm>
            <a:off x="5966808" y="4428248"/>
            <a:ext cx="1015020" cy="5847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E85110"/>
                </a:solidFill>
                <a:effectLst/>
                <a:uLnTx/>
                <a:uFillTx/>
                <a:latin typeface="Arial" panose="020B0604020202020204"/>
                <a:ea typeface="微软雅黑 Light" panose="020B0502040204020203" pitchFamily="34" charset="-122"/>
                <a:cs typeface="+mn-cs"/>
              </a:rPr>
              <a:t>80</a:t>
            </a:r>
            <a:r>
              <a:rPr kumimoji="0" lang="en-US" altLang="zh-CN" sz="1800" b="0" i="0" u="none" strike="noStrike" kern="1200" cap="none" spc="0" normalizeH="0" baseline="0" noProof="0" dirty="0">
                <a:ln>
                  <a:noFill/>
                </a:ln>
                <a:solidFill>
                  <a:srgbClr val="E85110"/>
                </a:solidFill>
                <a:effectLst/>
                <a:uLnTx/>
                <a:uFillTx/>
                <a:latin typeface="Arial" panose="020B0604020202020204"/>
                <a:ea typeface="微软雅黑 Light" panose="020B0502040204020203" pitchFamily="34" charset="-122"/>
                <a:cs typeface="+mn-cs"/>
              </a:rPr>
              <a:t>%</a:t>
            </a:r>
            <a:endParaRPr kumimoji="0" lang="zh-CN" altLang="en-US" sz="3200" b="0" i="0" u="none" strike="noStrike" kern="1200" cap="none" spc="0" normalizeH="0" baseline="0" noProof="0" dirty="0">
              <a:ln>
                <a:noFill/>
              </a:ln>
              <a:solidFill>
                <a:srgbClr val="E85110"/>
              </a:solidFill>
              <a:effectLst/>
              <a:uLnTx/>
              <a:uFillTx/>
              <a:latin typeface="Arial" panose="020B0604020202020204"/>
              <a:ea typeface="微软雅黑 Light" panose="020B0502040204020203" pitchFamily="34" charset="-122"/>
              <a:cs typeface="+mn-cs"/>
            </a:endParaRPr>
          </a:p>
        </p:txBody>
      </p:sp>
      <p:sp>
        <p:nvSpPr>
          <p:cNvPr id="25" name="文本框 24"/>
          <p:cNvSpPr txBox="1"/>
          <p:nvPr>
            <p:custDataLst>
              <p:tags r:id="rId19"/>
            </p:custDataLst>
          </p:nvPr>
        </p:nvSpPr>
        <p:spPr>
          <a:xfrm>
            <a:off x="8036840" y="4428248"/>
            <a:ext cx="1015020" cy="5847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E85110"/>
                </a:solidFill>
                <a:effectLst/>
                <a:uLnTx/>
                <a:uFillTx/>
                <a:latin typeface="Arial" panose="020B0604020202020204"/>
                <a:ea typeface="微软雅黑 Light" panose="020B0502040204020203" pitchFamily="34" charset="-122"/>
                <a:cs typeface="+mn-cs"/>
              </a:rPr>
              <a:t>85</a:t>
            </a:r>
            <a:r>
              <a:rPr kumimoji="0" lang="en-US" altLang="zh-CN" sz="1800" b="0" i="0" u="none" strike="noStrike" kern="1200" cap="none" spc="0" normalizeH="0" baseline="0" noProof="0" dirty="0">
                <a:ln>
                  <a:noFill/>
                </a:ln>
                <a:solidFill>
                  <a:srgbClr val="E85110"/>
                </a:solidFill>
                <a:effectLst/>
                <a:uLnTx/>
                <a:uFillTx/>
                <a:latin typeface="Arial" panose="020B0604020202020204"/>
                <a:ea typeface="微软雅黑 Light" panose="020B0502040204020203" pitchFamily="34" charset="-122"/>
                <a:cs typeface="+mn-cs"/>
              </a:rPr>
              <a:t>%</a:t>
            </a:r>
            <a:endParaRPr kumimoji="0" lang="zh-CN" altLang="en-US" sz="1800" b="0" i="0" u="none" strike="noStrike" kern="1200" cap="none" spc="0" normalizeH="0" baseline="0" noProof="0" dirty="0">
              <a:ln>
                <a:noFill/>
              </a:ln>
              <a:solidFill>
                <a:srgbClr val="E85110"/>
              </a:solidFill>
              <a:effectLst/>
              <a:uLnTx/>
              <a:uFillTx/>
              <a:latin typeface="Arial" panose="020B0604020202020204"/>
              <a:ea typeface="微软雅黑 Light" panose="020B0502040204020203" pitchFamily="34" charset="-122"/>
              <a:cs typeface="+mn-cs"/>
            </a:endParaRPr>
          </a:p>
        </p:txBody>
      </p:sp>
      <p:pic>
        <p:nvPicPr>
          <p:cNvPr id="22" name="图形 21"/>
          <p:cNvPicPr>
            <a:picLocks noChangeAspect="1"/>
          </p:cNvPicPr>
          <p:nvPr>
            <p:custDataLst>
              <p:tags r:id="rId20"/>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331532" y="5008857"/>
            <a:ext cx="565699" cy="565699"/>
          </a:xfrm>
          <a:prstGeom prst="rect">
            <a:avLst/>
          </a:prstGeom>
        </p:spPr>
      </p:pic>
      <p:sp>
        <p:nvSpPr>
          <p:cNvPr id="26" name="文本框 25"/>
          <p:cNvSpPr txBox="1"/>
          <p:nvPr>
            <p:custDataLst>
              <p:tags r:id="rId23"/>
            </p:custDataLst>
          </p:nvPr>
        </p:nvSpPr>
        <p:spPr>
          <a:xfrm>
            <a:off x="10106871" y="4428248"/>
            <a:ext cx="1015020" cy="5847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E85110"/>
                </a:solidFill>
                <a:effectLst/>
                <a:uLnTx/>
                <a:uFillTx/>
                <a:latin typeface="Arial" panose="020B0604020202020204"/>
                <a:ea typeface="微软雅黑 Light" panose="020B0502040204020203" pitchFamily="34" charset="-122"/>
                <a:cs typeface="+mn-cs"/>
              </a:rPr>
              <a:t>90</a:t>
            </a:r>
            <a:r>
              <a:rPr kumimoji="0" lang="en-US" altLang="zh-CN" sz="1800" b="0" i="0" u="none" strike="noStrike" kern="1200" cap="none" spc="0" normalizeH="0" baseline="0" noProof="0" dirty="0">
                <a:ln>
                  <a:noFill/>
                </a:ln>
                <a:solidFill>
                  <a:srgbClr val="E85110"/>
                </a:solidFill>
                <a:effectLst/>
                <a:uLnTx/>
                <a:uFillTx/>
                <a:latin typeface="Arial" panose="020B0604020202020204"/>
                <a:ea typeface="微软雅黑 Light" panose="020B0502040204020203" pitchFamily="34" charset="-122"/>
                <a:cs typeface="+mn-cs"/>
              </a:rPr>
              <a:t>%</a:t>
            </a:r>
            <a:endParaRPr kumimoji="0" lang="zh-CN" altLang="en-US" sz="3200" b="0" i="0" u="none" strike="noStrike" kern="1200" cap="none" spc="0" normalizeH="0" baseline="0" noProof="0" dirty="0">
              <a:ln>
                <a:noFill/>
              </a:ln>
              <a:solidFill>
                <a:srgbClr val="E85110"/>
              </a:solidFill>
              <a:effectLst/>
              <a:uLnTx/>
              <a:uFillTx/>
              <a:latin typeface="Arial" panose="020B0604020202020204"/>
              <a:ea typeface="微软雅黑 Light" panose="020B0502040204020203" pitchFamily="34" charset="-122"/>
              <a:cs typeface="+mn-cs"/>
            </a:endParaRPr>
          </a:p>
        </p:txBody>
      </p:sp>
      <p:sp>
        <p:nvSpPr>
          <p:cNvPr id="29" name="文本框 28"/>
          <p:cNvSpPr txBox="1"/>
          <p:nvPr>
            <p:custDataLst>
              <p:tags r:id="rId24"/>
            </p:custDataLst>
          </p:nvPr>
        </p:nvSpPr>
        <p:spPr>
          <a:xfrm>
            <a:off x="5754318" y="3803688"/>
            <a:ext cx="1420310" cy="368935"/>
          </a:xfrm>
          <a:prstGeom prst="rect">
            <a:avLst/>
          </a:prstGeom>
          <a:noFill/>
        </p:spPr>
        <p:txBody>
          <a:bodyPr wrap="square" lIns="0" tIns="0" rIns="0" bIns="0" rtlCol="0">
            <a:spAutoFit/>
          </a:bodyPr>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rPr>
              <a:t>输入内容</a:t>
            </a:r>
            <a:endParaRPr kumimoji="0" lang="zh-CN" altLang="en-US" sz="2400" b="1" i="0" u="none" strike="noStrike" kern="1200" cap="none" spc="0" normalizeH="0" baseline="0" noProof="0" dirty="0">
              <a:ln>
                <a:noFill/>
              </a:ln>
              <a:solidFill>
                <a:srgbClr val="014F8E"/>
              </a:solidFill>
              <a:effectLst/>
              <a:uLnTx/>
              <a:uFillTx/>
              <a:latin typeface="微软雅黑" panose="020B0503020204020204" charset="-122"/>
              <a:ea typeface="微软雅黑" panose="020B0503020204020204" charset="-122"/>
              <a:cs typeface="+mn-cs"/>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5910" y="325755"/>
            <a:ext cx="2839720" cy="460375"/>
          </a:xfrm>
          <a:prstGeom prst="rect">
            <a:avLst/>
          </a:prstGeom>
          <a:noFill/>
        </p:spPr>
        <p:txBody>
          <a:bodyPr wrap="square" rtlCol="0">
            <a:spAutoFit/>
          </a:bodyPr>
          <a:lstStyle/>
          <a:p>
            <a:pPr algn="l"/>
            <a:r>
              <a:rPr lang="zh-CN" altLang="en-US" sz="2400" b="1">
                <a:solidFill>
                  <a:srgbClr val="2F436F"/>
                </a:solidFill>
                <a:latin typeface="微软雅黑" panose="020B0503020204020204" charset="-122"/>
                <a:ea typeface="微软雅黑" panose="020B0503020204020204" charset="-122"/>
                <a:sym typeface="+mn-ea"/>
              </a:rPr>
              <a:t>第一个标题</a:t>
            </a:r>
            <a:endParaRPr lang="zh-CN" altLang="en-US" sz="2400" b="1" dirty="0">
              <a:solidFill>
                <a:srgbClr val="2F436F"/>
              </a:solidFill>
              <a:latin typeface="微软雅黑" panose="020B0503020204020204" charset="-122"/>
              <a:ea typeface="微软雅黑" panose="020B0503020204020204" charset="-122"/>
              <a:sym typeface="+mn-ea"/>
            </a:endParaRPr>
          </a:p>
        </p:txBody>
      </p:sp>
      <p:sp>
        <p:nvSpPr>
          <p:cNvPr id="8" name="矩形 7"/>
          <p:cNvSpPr/>
          <p:nvPr/>
        </p:nvSpPr>
        <p:spPr>
          <a:xfrm>
            <a:off x="0" y="325755"/>
            <a:ext cx="227965" cy="391160"/>
          </a:xfrm>
          <a:prstGeom prst="rect">
            <a:avLst/>
          </a:prstGeom>
          <a:solidFill>
            <a:srgbClr val="2F43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1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280350" y="246798"/>
            <a:ext cx="705702" cy="705702"/>
          </a:xfrm>
          <a:prstGeom prst="rect">
            <a:avLst/>
          </a:prstGeom>
        </p:spPr>
      </p:pic>
      <p:sp>
        <p:nvSpPr>
          <p:cNvPr id="5" name="矩形: 圆角 10"/>
          <p:cNvSpPr/>
          <p:nvPr/>
        </p:nvSpPr>
        <p:spPr>
          <a:xfrm>
            <a:off x="1167017" y="1686251"/>
            <a:ext cx="4396575" cy="4237975"/>
          </a:xfrm>
          <a:prstGeom prst="roundRect">
            <a:avLst>
              <a:gd name="adj" fmla="val 3672"/>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12" name="矩形: 圆角 11"/>
          <p:cNvSpPr/>
          <p:nvPr/>
        </p:nvSpPr>
        <p:spPr>
          <a:xfrm>
            <a:off x="6622245" y="1686251"/>
            <a:ext cx="4396575" cy="4237975"/>
          </a:xfrm>
          <a:prstGeom prst="roundRect">
            <a:avLst>
              <a:gd name="adj" fmla="val 3672"/>
            </a:avLst>
          </a:prstGeom>
          <a:solidFill>
            <a:schemeClr val="bg1"/>
          </a:solidFill>
          <a:ln>
            <a:noFill/>
          </a:ln>
          <a:effectLst>
            <a:outerShdw blurRad="1270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7" name="文本框 6"/>
          <p:cNvSpPr txBox="1"/>
          <p:nvPr/>
        </p:nvSpPr>
        <p:spPr>
          <a:xfrm>
            <a:off x="1586078" y="3298432"/>
            <a:ext cx="3624551" cy="1889760"/>
          </a:xfrm>
          <a:prstGeom prst="rect">
            <a:avLst/>
          </a:prstGeom>
          <a:noFill/>
        </p:spPr>
        <p:txBody>
          <a:bodyPr wrap="square" rtlCol="0">
            <a:spAutoFit/>
          </a:bodyPr>
          <a:p>
            <a:pPr marL="0" marR="0" lvl="0" indent="0" algn="just" defTabSz="914400" rtl="0" eaLnBrk="1" fontAlgn="auto" latinLnBrk="0" hangingPunct="1">
              <a:lnSpc>
                <a:spcPct val="13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Arial" panose="020B0604020202020204" pitchFamily="34" charset="0"/>
              </a:rPr>
              <a:t>点击输入内容，点击输入内容，点击输入内容，点击输入内容，点击输入内容，点击输入内容。点击输入内容，点击输入内容，点击输入内容，点击输入内容。</a:t>
            </a:r>
            <a:endParaRPr kumimoji="0" lang="zh-CN" altLang="en-US" sz="1800" b="0" i="0" u="none" strike="noStrike" kern="1200" cap="none" spc="0" normalizeH="0" baseline="0" dirty="0">
              <a:solidFill>
                <a:srgbClr val="000000">
                  <a:lumMod val="75000"/>
                  <a:lumOff val="25000"/>
                </a:srgbClr>
              </a:solidFill>
              <a:latin typeface="微软雅黑 Light" panose="020B0502040204020203" pitchFamily="34" charset="-122"/>
              <a:ea typeface="微软雅黑 Light" panose="020B0502040204020203" pitchFamily="34" charset="-122"/>
              <a:cs typeface="+mn-cs"/>
            </a:endParaRPr>
          </a:p>
        </p:txBody>
      </p:sp>
      <p:sp>
        <p:nvSpPr>
          <p:cNvPr id="10" name="文本框 9"/>
          <p:cNvSpPr txBox="1"/>
          <p:nvPr/>
        </p:nvSpPr>
        <p:spPr>
          <a:xfrm>
            <a:off x="7050962" y="3298432"/>
            <a:ext cx="3625200" cy="2249170"/>
          </a:xfrm>
          <a:prstGeom prst="rect">
            <a:avLst/>
          </a:prstGeom>
          <a:noFill/>
        </p:spPr>
        <p:txBody>
          <a:bodyPr wrap="squar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lang="zh-CN" altLang="en-US" dirty="0">
                <a:solidFill>
                  <a:srgbClr val="000000">
                    <a:lumMod val="75000"/>
                    <a:lumOff val="25000"/>
                  </a:srgbClr>
                </a:solidFill>
                <a:latin typeface="微软雅黑 Light" panose="020B0502040204020203" pitchFamily="34" charset="-122"/>
                <a:ea typeface="微软雅黑 Light" panose="020B0502040204020203" pitchFamily="34" charset="-122"/>
                <a:sym typeface="Arial" panose="020B0604020202020204" pitchFamily="34" charset="0"/>
              </a:rPr>
              <a:t>点击输入内容，点击输入内容，点击输入内容，点击输入内容，点击输入内容，点击输入内容。点击输入内容，点击输入内容，点击输入内容，点击输入内容。</a:t>
            </a:r>
            <a:endParaRPr kumimoji="0" lang="zh-CN" altLang="en-US" b="0" i="0" u="none" strike="noStrike" kern="1200" cap="none" spc="0" normalizeH="0" baseline="0" dirty="0">
              <a:solidFill>
                <a:srgbClr val="000000">
                  <a:lumMod val="75000"/>
                  <a:lumOff val="25000"/>
                </a:srgbClr>
              </a:solidFill>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56565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4" name="直接连接符 13"/>
          <p:cNvCxnSpPr/>
          <p:nvPr/>
        </p:nvCxnSpPr>
        <p:spPr>
          <a:xfrm>
            <a:off x="3014548" y="2211705"/>
            <a:ext cx="0" cy="63495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410330" y="2211704"/>
            <a:ext cx="0" cy="63495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154045" y="2161540"/>
            <a:ext cx="1440815" cy="460375"/>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6565E"/>
                </a:solidFill>
                <a:effectLst/>
                <a:uLnTx/>
                <a:uFillTx/>
                <a:latin typeface="微软雅黑" panose="020B0503020204020204" charset="-122"/>
                <a:ea typeface="微软雅黑" panose="020B0503020204020204" charset="-122"/>
                <a:cs typeface="+mn-cs"/>
              </a:rPr>
              <a:t>内容框</a:t>
            </a:r>
            <a:endParaRPr kumimoji="0" lang="zh-CN" altLang="en-US" sz="2400" b="1" i="0" u="none" strike="noStrike" kern="1200" cap="none" spc="0" normalizeH="0" baseline="0" noProof="0" dirty="0">
              <a:ln>
                <a:noFill/>
              </a:ln>
              <a:solidFill>
                <a:srgbClr val="56565E"/>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a:off x="3154045" y="2623185"/>
            <a:ext cx="1529080" cy="291465"/>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300" b="0" i="0" u="none" strike="noStrike" kern="1200" cap="none" spc="0" normalizeH="0" baseline="0" noProof="0" dirty="0">
                <a:ln>
                  <a:noFill/>
                </a:ln>
                <a:solidFill>
                  <a:srgbClr val="56565E"/>
                </a:solidFill>
                <a:effectLst/>
                <a:uLnTx/>
                <a:uFillTx/>
                <a:latin typeface="微软雅黑" panose="020B0503020204020204" charset="-122"/>
                <a:ea typeface="微软雅黑" panose="020B0503020204020204" charset="-122"/>
                <a:cs typeface="+mn-cs"/>
              </a:rPr>
              <a:t>N</a:t>
            </a:r>
            <a:r>
              <a:rPr kumimoji="0" lang="en-US" altLang="zh-CN" sz="1300" b="0" i="0" u="none" strike="noStrike" kern="1200" cap="none" spc="0" normalizeH="0" baseline="0" noProof="0" dirty="0">
                <a:ln>
                  <a:noFill/>
                </a:ln>
                <a:solidFill>
                  <a:srgbClr val="56565E"/>
                </a:solidFill>
                <a:effectLst/>
                <a:uLnTx/>
                <a:uFillTx/>
                <a:latin typeface="微软雅黑" panose="020B0503020204020204" charset="-122"/>
                <a:ea typeface="微软雅黑" panose="020B0503020204020204" charset="-122"/>
                <a:cs typeface="+mn-cs"/>
              </a:rPr>
              <a:t>ei Rong kuang</a:t>
            </a:r>
            <a:endParaRPr kumimoji="0" lang="zh-CN" altLang="en-US" sz="1300" b="0" i="0" u="none" strike="noStrike" kern="1200" cap="none" spc="0" normalizeH="0" baseline="0" noProof="0" dirty="0">
              <a:ln>
                <a:noFill/>
              </a:ln>
              <a:solidFill>
                <a:srgbClr val="56565E"/>
              </a:solidFill>
              <a:effectLst/>
              <a:uLnTx/>
              <a:uFillTx/>
              <a:latin typeface="微软雅黑" panose="020B0503020204020204" charset="-122"/>
              <a:ea typeface="微软雅黑" panose="020B0503020204020204" charset="-122"/>
              <a:cs typeface="+mn-cs"/>
            </a:endParaRPr>
          </a:p>
        </p:txBody>
      </p:sp>
      <p:sp>
        <p:nvSpPr>
          <p:cNvPr id="19" name="文本框 18"/>
          <p:cNvSpPr txBox="1"/>
          <p:nvPr/>
        </p:nvSpPr>
        <p:spPr>
          <a:xfrm>
            <a:off x="8546915" y="2161309"/>
            <a:ext cx="1453608" cy="460375"/>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400" b="1" dirty="0">
                <a:solidFill>
                  <a:srgbClr val="56565E"/>
                </a:solidFill>
                <a:latin typeface="微软雅黑" panose="020B0503020204020204" charset="-122"/>
                <a:ea typeface="微软雅黑" panose="020B0503020204020204" charset="-122"/>
              </a:rPr>
              <a:t>内容框</a:t>
            </a:r>
            <a:endParaRPr lang="zh-CN" altLang="en-US" sz="2400" b="1" dirty="0">
              <a:solidFill>
                <a:srgbClr val="56565E"/>
              </a:solidFill>
              <a:latin typeface="微软雅黑" panose="020B0503020204020204" charset="-122"/>
              <a:ea typeface="微软雅黑" panose="020B0503020204020204" charset="-122"/>
            </a:endParaRPr>
          </a:p>
        </p:txBody>
      </p:sp>
      <p:sp>
        <p:nvSpPr>
          <p:cNvPr id="20" name="文本框 19"/>
          <p:cNvSpPr txBox="1"/>
          <p:nvPr/>
        </p:nvSpPr>
        <p:spPr>
          <a:xfrm>
            <a:off x="8546914" y="2622974"/>
            <a:ext cx="1453605" cy="291465"/>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300" b="0" i="0" u="none" strike="noStrike" kern="1200" cap="none" spc="0" normalizeH="0" baseline="0" noProof="0" dirty="0">
                <a:ln>
                  <a:noFill/>
                </a:ln>
                <a:solidFill>
                  <a:srgbClr val="56565E"/>
                </a:solidFill>
                <a:effectLst/>
                <a:uLnTx/>
                <a:uFillTx/>
                <a:latin typeface="微软雅黑" panose="020B0503020204020204" charset="-122"/>
                <a:ea typeface="微软雅黑" panose="020B0503020204020204" charset="-122"/>
                <a:cs typeface="+mn-cs"/>
              </a:rPr>
              <a:t>Nei </a:t>
            </a:r>
            <a:r>
              <a:rPr kumimoji="0" lang="en-US" altLang="zh-CN" sz="1300" b="0" i="0" u="none" strike="noStrike" kern="1200" cap="none" spc="0" normalizeH="0" baseline="0" noProof="0" dirty="0">
                <a:ln>
                  <a:noFill/>
                </a:ln>
                <a:solidFill>
                  <a:srgbClr val="56565E"/>
                </a:solidFill>
                <a:effectLst/>
                <a:uLnTx/>
                <a:uFillTx/>
                <a:latin typeface="微软雅黑" panose="020B0503020204020204" charset="-122"/>
                <a:ea typeface="微软雅黑" panose="020B0503020204020204" charset="-122"/>
                <a:cs typeface="+mn-cs"/>
              </a:rPr>
              <a:t>rong Kuang</a:t>
            </a:r>
            <a:endParaRPr kumimoji="0" lang="en-US" altLang="zh-CN" sz="1300" b="0" i="0" u="none" strike="noStrike" kern="1200" cap="none" spc="0" normalizeH="0" baseline="0" noProof="0" dirty="0">
              <a:ln>
                <a:noFill/>
              </a:ln>
              <a:solidFill>
                <a:srgbClr val="56565E"/>
              </a:solidFill>
              <a:effectLst/>
              <a:uLnTx/>
              <a:uFillTx/>
              <a:latin typeface="微软雅黑" panose="020B0503020204020204" charset="-122"/>
              <a:ea typeface="微软雅黑" panose="020B0503020204020204" charset="-122"/>
              <a:cs typeface="+mn-cs"/>
            </a:endParaRPr>
          </a:p>
        </p:txBody>
      </p:sp>
      <p:pic>
        <p:nvPicPr>
          <p:cNvPr id="22" name="图片占位符 21" descr="E:/view.jpgview"/>
          <p:cNvPicPr>
            <a:picLocks noGrp="1" noChangeAspect="1"/>
          </p:cNvPicPr>
          <p:nvPr>
            <p:ph type="pic" sz="quarter" idx="10"/>
            <p:custDataLst>
              <p:tags r:id="rId3"/>
            </p:custDataLst>
          </p:nvPr>
        </p:nvPicPr>
        <p:blipFill>
          <a:blip r:embed="rId4"/>
          <a:srcRect/>
          <a:stretch>
            <a:fillRect/>
          </a:stretch>
        </p:blipFill>
        <p:spPr>
          <a:xfrm>
            <a:off x="1704410" y="1943790"/>
            <a:ext cx="1170000" cy="1170000"/>
          </a:xfrm>
          <a:prstGeom prst="ellipse">
            <a:avLst/>
          </a:prstGeom>
        </p:spPr>
      </p:pic>
      <p:pic>
        <p:nvPicPr>
          <p:cNvPr id="23" name="图片占位符 19" descr="E:/view.jpgview"/>
          <p:cNvPicPr>
            <a:picLocks noGrp="1" noChangeAspect="1"/>
          </p:cNvPicPr>
          <p:nvPr>
            <p:custDataLst>
              <p:tags r:id="rId5"/>
            </p:custDataLst>
          </p:nvPr>
        </p:nvPicPr>
        <p:blipFill>
          <a:blip r:embed="rId4"/>
          <a:srcRect/>
          <a:stretch>
            <a:fillRect/>
          </a:stretch>
        </p:blipFill>
        <p:spPr>
          <a:xfrm>
            <a:off x="7045135" y="1921087"/>
            <a:ext cx="1170472" cy="1170472"/>
          </a:xfrm>
          <a:prstGeom prst="ellipse">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18782_1*i*1"/>
  <p:tag name="KSO_WM_TEMPLATE_CATEGORY" val="diagram"/>
  <p:tag name="KSO_WM_TEMPLATE_INDEX" val="20218782"/>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218782_1*i*2"/>
  <p:tag name="KSO_WM_TEMPLATE_CATEGORY" val="diagram"/>
  <p:tag name="KSO_WM_TEMPLATE_INDEX" val="2021878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218782_1*i*3"/>
  <p:tag name="KSO_WM_TEMPLATE_CATEGORY" val="diagram"/>
  <p:tag name="KSO_WM_TEMPLATE_INDEX" val="2021878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diagram20218782_1*i*4"/>
  <p:tag name="KSO_WM_TEMPLATE_CATEGORY" val="diagram"/>
  <p:tag name="KSO_WM_TEMPLATE_INDEX" val="20218782"/>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diagram20218782_1*i*5"/>
  <p:tag name="KSO_WM_TEMPLATE_CATEGORY" val="diagram"/>
  <p:tag name="KSO_WM_TEMPLATE_INDEX" val="20218782"/>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32.xml><?xml version="1.0" encoding="utf-8"?>
<p:tagLst xmlns:p="http://schemas.openxmlformats.org/presentationml/2006/main">
  <p:tag name="KSO_WM_UNIT_ISCONTENTSTITLE" val="1"/>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ID" val="diagram20218782_1*a*1"/>
  <p:tag name="KSO_WM_TEMPLATE_CATEGORY" val="diagram"/>
  <p:tag name="KSO_WM_TEMPLATE_INDEX" val="20218782"/>
  <p:tag name="KSO_WM_UNIT_LAYERLEVEL" val="1"/>
  <p:tag name="KSO_WM_TAG_VERSION" val="1.0"/>
  <p:tag name="KSO_WM_UNIT_PRESET_TEXT" val="目录"/>
  <p:tag name="KSO_WM_UNIT_TEXT_FILL_FORE_SCHEMECOLOR_INDEX_BRIGHTNESS" val="0"/>
  <p:tag name="KSO_WM_UNIT_TEXT_FILL_FORE_SCHEMECOLOR_INDEX" val="14"/>
  <p:tag name="KSO_WM_UNIT_TEXT_FILL_TYPE" val="1"/>
  <p:tag name="KSO_WM_UNIT_USESOURCEFORMAT_APPLY" val="1"/>
</p:tagLst>
</file>

<file path=ppt/tags/tag133.xml><?xml version="1.0" encoding="utf-8"?>
<p:tagLst xmlns:p="http://schemas.openxmlformats.org/presentationml/2006/main">
  <p:tag name="KSO_WM_SLIDE_ID" val="diagram20218782_1"/>
  <p:tag name="KSO_WM_TEMPLATE_SUBCATEGORY" val="0"/>
  <p:tag name="KSO_WM_TEMPLATE_MASTER_TYPE" val="0"/>
  <p:tag name="KSO_WM_TEMPLATE_COLOR_TYPE" val="0"/>
  <p:tag name="KSO_WM_SLIDE_TYPE" val="contents"/>
  <p:tag name="KSO_WM_SLIDE_SUBTYPE" val="diag"/>
  <p:tag name="KSO_WM_SLIDE_ITEM_CNT" val="4"/>
  <p:tag name="KSO_WM_SLIDE_INDEX" val="1"/>
  <p:tag name="KSO_WM_DIAGRAM_GROUP_CODE" val="l1-1"/>
  <p:tag name="KSO_WM_SLIDE_DIAGTYPE" val="l"/>
  <p:tag name="KSO_WM_TAG_VERSION" val="1.0"/>
  <p:tag name="KSO_WM_BEAUTIFY_FLAG" val="#wm#"/>
  <p:tag name="KSO_WM_TEMPLATE_CATEGORY" val="diagram"/>
  <p:tag name="KSO_WM_TEMPLATE_INDEX" val="20218782"/>
  <p:tag name="KSO_WM_SLIDE_LAYOUT" val="a_b_l"/>
  <p:tag name="KSO_WM_SLIDE_LAYOUT_CNT" val="1_1_1"/>
  <p:tag name="KSO_WM_UNIT_SHOW_EDIT_AREA_INDICATION"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18782_1*i*1"/>
  <p:tag name="KSO_WM_TEMPLATE_CATEGORY" val="diagram"/>
  <p:tag name="KSO_WM_TEMPLATE_INDEX" val="20218782"/>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218782_1*i*2"/>
  <p:tag name="KSO_WM_TEMPLATE_CATEGORY" val="diagram"/>
  <p:tag name="KSO_WM_TEMPLATE_INDEX" val="2021878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36.xml><?xml version="1.0" encoding="utf-8"?>
<p:tagLst xmlns:p="http://schemas.openxmlformats.org/presentationml/2006/main">
  <p:tag name="KSO_WM_BEAUTIFY_FLAG" val="#wm#"/>
  <p:tag name="KSO_WM_TEMPLATE_CATEGORY" val="diagram"/>
  <p:tag name="KSO_WM_TEMPLATE_INDEX" val="20218782"/>
</p:tagLst>
</file>

<file path=ppt/tags/tag137.xml><?xml version="1.0" encoding="utf-8"?>
<p:tagLst xmlns:p="http://schemas.openxmlformats.org/presentationml/2006/main">
  <p:tag name="KSO_WM_BEAUTIFY_FLAG" val="#wm#"/>
  <p:tag name="KSO_WM_TEMPLATE_CATEGORY" val="custom"/>
  <p:tag name="KSO_WM_TEMPLATE_INDEX" val="20205081"/>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157.xml><?xml version="1.0" encoding="utf-8"?>
<p:tagLst xmlns:p="http://schemas.openxmlformats.org/presentationml/2006/main">
  <p:tag name="KSO_WM_DIAGRAM_VIRTUALLY_FRAME" val="{&quot;height&quot;:244.78629921259844,&quot;left&quot;:55.63614173228346,&quot;top&quot;:216.00007874015745,&quot;width&quot;:849.6138582677165}"/>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DIAGRAM_VIRTUALLY_FRAME" val="{&quot;height&quot;:244.78629921259844,&quot;left&quot;:55.63614173228346,&quot;top&quot;:216.00007874015745,&quot;width&quot;:849.6138582677165}"/>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DIAGRAM_VIRTUALLY_FRAME" val="{&quot;height&quot;:244.78629921259844,&quot;left&quot;:55.63614173228346,&quot;top&quot;:216.00007874015745,&quot;width&quot;:849.6138582677165}"/>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DIAGRAM_VIRTUALLY_FRAME" val="{&quot;height&quot;:244.78629921259844,&quot;left&quot;:55.63614173228346,&quot;top&quot;:216.00007874015745,&quot;width&quot;:849.6138582677165}"/>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wm#"/>
  <p:tag name="KSO_WM_TEMPLATE_CATEGORY" val="custom"/>
  <p:tag name="KSO_WM_TEMPLATE_INDEX" val="20205081"/>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wm#"/>
  <p:tag name="KSO_WM_TEMPLATE_CATEGORY" val="custom"/>
  <p:tag name="KSO_WM_TEMPLATE_INDEX" val="20205081"/>
</p:tagLst>
</file>

<file path=ppt/tags/tag216.xml><?xml version="1.0" encoding="utf-8"?>
<p:tagLst xmlns:p="http://schemas.openxmlformats.org/presentationml/2006/main">
  <p:tag name="KSO_WM_BEAUTIFY_FLAG" val="#wm#"/>
  <p:tag name="KSO_WM_TEMPLATE_CATEGORY" val="custom"/>
  <p:tag name="KSO_WM_TEMPLATE_INDEX" val="20205176"/>
</p:tagLst>
</file>

<file path=ppt/tags/tag217.xml><?xml version="1.0" encoding="utf-8"?>
<p:tagLst xmlns:p="http://schemas.openxmlformats.org/presentationml/2006/main">
  <p:tag name="KSO_WM_BEAUTIFY_FLAG" val="#wm#"/>
  <p:tag name="KSO_WM_TEMPLATE_CATEGORY" val="diagram"/>
  <p:tag name="KSO_WM_TEMPLATE_INDEX" val="20218782"/>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18782_1*i*1"/>
  <p:tag name="KSO_WM_TEMPLATE_CATEGORY" val="diagram"/>
  <p:tag name="KSO_WM_TEMPLATE_INDEX" val="20218782"/>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218782_1*i*2"/>
  <p:tag name="KSO_WM_TEMPLATE_CATEGORY" val="diagram"/>
  <p:tag name="KSO_WM_TEMPLATE_INDEX" val="2021878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36.xml><?xml version="1.0" encoding="utf-8"?>
<p:tagLst xmlns:p="http://schemas.openxmlformats.org/presentationml/2006/main">
  <p:tag name="KSO_WM_BEAUTIFY_FLAG" val="#wm#"/>
  <p:tag name="KSO_WM_TEMPLATE_CATEGORY" val="diagram"/>
  <p:tag name="KSO_WM_TEMPLATE_INDEX" val="2021878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2_4"/>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2_4"/>
  <p:tag name="KSO_WM_DIAGRAM_VERSION" val="3"/>
  <p:tag name="KSO_WM_DIAGRAM_COLOR_TRICK" val="1"/>
  <p:tag name="KSO_WM_DIAGRAM_COLOR_TEXT_CAN_REMOVE" val="s"/>
  <p:tag name="KSO_WM_UNIT_FILL_TYPE" val="1"/>
  <p:tag name="KSO_WM_UNIT_FILL_FORE_SCHEMECOLOR_INDEX" val="1"/>
  <p:tag name="KSO_WM_UNIT_FILL_FORE_SCHEMECOLOR_INDEX_BRIGHTNESS" val="0.65"/>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6499999761581421,&quot;colorType&quot;:1,&quot;foreColorIndex&quot;:1,&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4_4"/>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4_4"/>
  <p:tag name="KSO_WM_DIAGRAM_VERSION" val="3"/>
  <p:tag name="KSO_WM_DIAGRAM_COLOR_TRICK" val="1"/>
  <p:tag name="KSO_WM_DIAGRAM_COLOR_TEXT_CAN_REMOVE" val="s"/>
  <p:tag name="KSO_WM_UNIT_FILL_TYPE" val="1"/>
  <p:tag name="KSO_WM_UNIT_FILL_FORE_SCHEMECOLOR_INDEX" val="1"/>
  <p:tag name="KSO_WM_UNIT_FILL_FORE_SCHEMECOLOR_INDEX_BRIGHTNESS" val="0.65"/>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6499999761581421,&quot;colorType&quot;:1,&quot;foreColorIndex&quot;:1,&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3_4"/>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3_4"/>
  <p:tag name="KSO_WM_DIAGRAM_VERSION" val="3"/>
  <p:tag name="KSO_WM_DIAGRAM_COLOR_TRICK" val="1"/>
  <p:tag name="KSO_WM_DIAGRAM_COLOR_TEXT_CAN_REMOVE" val="s"/>
  <p:tag name="KSO_WM_UNIT_FILL_TYPE" val="1"/>
  <p:tag name="KSO_WM_UNIT_FILL_FORE_SCHEMECOLOR_INDEX" val="1"/>
  <p:tag name="KSO_WM_UNIT_FILL_FORE_SCHEMECOLOR_INDEX_BRIGHTNESS" val="0.65"/>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6499999761581421,&quot;colorType&quot;:1,&quot;foreColorIndex&quot;:1,&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5_4"/>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5_4"/>
  <p:tag name="KSO_WM_DIAGRAM_VERSION" val="3"/>
  <p:tag name="KSO_WM_DIAGRAM_COLOR_TRICK" val="1"/>
  <p:tag name="KSO_WM_DIAGRAM_COLOR_TEXT_CAN_REMOVE" val="s"/>
  <p:tag name="KSO_WM_UNIT_FILL_TYPE" val="1"/>
  <p:tag name="KSO_WM_UNIT_FILL_FORE_SCHEMECOLOR_INDEX" val="1"/>
  <p:tag name="KSO_WM_UNIT_FILL_FORE_SCHEMECOLOR_INDEX_BRIGHTNESS" val="0.65"/>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6499999761581421,&quot;colorType&quot;:1,&quot;foreColorIndex&quot;:1,&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1_3"/>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1_3"/>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1_2"/>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1_2"/>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93"/>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2_3"/>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2_3"/>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2_2"/>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2_2"/>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93"/>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3_3"/>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3_3"/>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3_2"/>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3_2"/>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93"/>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4_3"/>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4_3"/>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4_2"/>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4_2"/>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93"/>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5_3"/>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5_3"/>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5_2"/>
  <p:tag name="KSO_WM_TEMPLATE_CATEGORY" val="diagram"/>
  <p:tag name="KSO_WM_TEMPLATE_INDEX" val="20234388"/>
  <p:tag name="KSO_WM_UNIT_LAYERLEVEL" val="1_1_1"/>
  <p:tag name="KSO_WM_TAG_VERSION" val="3.0"/>
  <p:tag name="KSO_WM_BEAUTIFY_FLAG" val="#wm#"/>
  <p:tag name="KSO_WM_DIAGRAM_GROUP_CODE" val="m1-1"/>
  <p:tag name="KSO_WM_UNIT_TYPE" val="m_h_i"/>
  <p:tag name="KSO_WM_UNIT_INDEX" val="1_5_2"/>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93"/>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x*1_5_1"/>
  <p:tag name="KSO_WM_TEMPLATE_CATEGORY" val="diagram"/>
  <p:tag name="KSO_WM_TEMPLATE_INDEX" val="20234388"/>
  <p:tag name="KSO_WM_UNIT_LAYERLEVEL" val="1_1_1"/>
  <p:tag name="KSO_WM_TAG_VERSION" val="3.0"/>
  <p:tag name="KSO_WM_BEAUTIFY_FLAG" val="#wm#"/>
  <p:tag name="KSO_WM_UNIT_VALUE" val="96*96"/>
  <p:tag name="KSO_WM_DIAGRAM_GROUP_CODE" val="m1-1"/>
  <p:tag name="KSO_WM_UNIT_TYPE" val="m_h_x"/>
  <p:tag name="KSO_WM_UNIT_INDEX" val="1_5_1"/>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15000000596046448},&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x*1_2_1"/>
  <p:tag name="KSO_WM_TEMPLATE_CATEGORY" val="diagram"/>
  <p:tag name="KSO_WM_TEMPLATE_INDEX" val="20234388"/>
  <p:tag name="KSO_WM_UNIT_LAYERLEVEL" val="1_1_1"/>
  <p:tag name="KSO_WM_TAG_VERSION" val="3.0"/>
  <p:tag name="KSO_WM_BEAUTIFY_FLAG" val="#wm#"/>
  <p:tag name="KSO_WM_UNIT_VALUE" val="78*96"/>
  <p:tag name="KSO_WM_DIAGRAM_GROUP_CODE" val="m1-1"/>
  <p:tag name="KSO_WM_UNIT_TYPE" val="m_h_x"/>
  <p:tag name="KSO_WM_UNIT_INDEX" val="1_2_1"/>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15000000596046448},&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x*1_4_1"/>
  <p:tag name="KSO_WM_TEMPLATE_CATEGORY" val="diagram"/>
  <p:tag name="KSO_WM_TEMPLATE_INDEX" val="20234388"/>
  <p:tag name="KSO_WM_UNIT_LAYERLEVEL" val="1_1_1"/>
  <p:tag name="KSO_WM_TAG_VERSION" val="3.0"/>
  <p:tag name="KSO_WM_BEAUTIFY_FLAG" val="#wm#"/>
  <p:tag name="KSO_WM_UNIT_VALUE" val="95*87"/>
  <p:tag name="KSO_WM_DIAGRAM_GROUP_CODE" val="m1-1"/>
  <p:tag name="KSO_WM_UNIT_TYPE" val="m_h_x"/>
  <p:tag name="KSO_WM_UNIT_INDEX" val="1_4_1"/>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15000000596046448},&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x*1_3_1"/>
  <p:tag name="KSO_WM_TEMPLATE_CATEGORY" val="diagram"/>
  <p:tag name="KSO_WM_TEMPLATE_INDEX" val="20234388"/>
  <p:tag name="KSO_WM_UNIT_LAYERLEVEL" val="1_1_1"/>
  <p:tag name="KSO_WM_TAG_VERSION" val="3.0"/>
  <p:tag name="KSO_WM_BEAUTIFY_FLAG" val="#wm#"/>
  <p:tag name="KSO_WM_UNIT_VALUE" val="105*105"/>
  <p:tag name="KSO_WM_DIAGRAM_GROUP_CODE" val="m1-1"/>
  <p:tag name="KSO_WM_UNIT_TYPE" val="m_h_x"/>
  <p:tag name="KSO_WM_UNIT_INDEX" val="1_3_1"/>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15000000596046448},&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x*1_1_1"/>
  <p:tag name="KSO_WM_TEMPLATE_CATEGORY" val="diagram"/>
  <p:tag name="KSO_WM_TEMPLATE_INDEX" val="20234388"/>
  <p:tag name="KSO_WM_UNIT_LAYERLEVEL" val="1_1_1"/>
  <p:tag name="KSO_WM_TAG_VERSION" val="3.0"/>
  <p:tag name="KSO_WM_BEAUTIFY_FLAG" val="#wm#"/>
  <p:tag name="KSO_WM_UNIT_VALUE" val="96*96"/>
  <p:tag name="KSO_WM_DIAGRAM_GROUP_CODE" val="m1-1"/>
  <p:tag name="KSO_WM_UNIT_TYPE" val="m_h_x"/>
  <p:tag name="KSO_WM_UNIT_INDEX" val="1_1_1"/>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15000000596046448},&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1_1"/>
  <p:tag name="KSO_WM_TEMPLATE_CATEGORY" val="diagram"/>
  <p:tag name="KSO_WM_TEMPLATE_INDEX" val="20234388"/>
  <p:tag name="KSO_WM_UNIT_LAYERLEVEL" val="1_1_1"/>
  <p:tag name="KSO_WM_TAG_VERSION" val="3.0"/>
  <p:tag name="KSO_WM_BEAUTIFY_FLAG" val="#wm#"/>
  <p:tag name="KSO_WM_DIAGRAM_GROUP_CODE" val="m1-1"/>
  <p:tag name="KSO_WM_UNIT_SUBTYPE" val="d"/>
  <p:tag name="KSO_WM_UNIT_TYPE" val="m_h_i"/>
  <p:tag name="KSO_WM_UNIT_INDEX" val="1_1_1"/>
  <p:tag name="KSO_WM_DIAGRAM_VERSION" val="3"/>
  <p:tag name="KSO_WM_DIAGRAM_COLOR_TRICK" val="1"/>
  <p:tag name="KSO_WM_DIAGRAM_COLOR_TEXT_CAN_REMOVE" val="s"/>
  <p:tag name="KSO_WM_UNIT_PRESET_TEXT" val="01"/>
  <p:tag name="KSO_WM_UNIT_TEXT_FILL_FORE_SCHEMECOLOR_INDEX" val="1"/>
  <p:tag name="KSO_WM_UNIT_TEXT_FILL_TYPE" val="1"/>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2_1"/>
  <p:tag name="KSO_WM_TEMPLATE_CATEGORY" val="diagram"/>
  <p:tag name="KSO_WM_TEMPLATE_INDEX" val="20234388"/>
  <p:tag name="KSO_WM_UNIT_LAYERLEVEL" val="1_1_1"/>
  <p:tag name="KSO_WM_TAG_VERSION" val="3.0"/>
  <p:tag name="KSO_WM_BEAUTIFY_FLAG" val="#wm#"/>
  <p:tag name="KSO_WM_DIAGRAM_GROUP_CODE" val="m1-1"/>
  <p:tag name="KSO_WM_UNIT_SUBTYPE" val="d"/>
  <p:tag name="KSO_WM_UNIT_TYPE" val="m_h_i"/>
  <p:tag name="KSO_WM_UNIT_INDEX" val="1_2_1"/>
  <p:tag name="KSO_WM_DIAGRAM_VERSION" val="3"/>
  <p:tag name="KSO_WM_DIAGRAM_COLOR_TRICK" val="1"/>
  <p:tag name="KSO_WM_DIAGRAM_COLOR_TEXT_CAN_REMOVE" val="s"/>
  <p:tag name="KSO_WM_UNIT_PRESET_TEXT" val="02"/>
  <p:tag name="KSO_WM_UNIT_TEXT_FILL_FORE_SCHEMECOLOR_INDEX" val="1"/>
  <p:tag name="KSO_WM_UNIT_TEXT_FILL_TYPE" val="1"/>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3_1"/>
  <p:tag name="KSO_WM_TEMPLATE_CATEGORY" val="diagram"/>
  <p:tag name="KSO_WM_TEMPLATE_INDEX" val="20234388"/>
  <p:tag name="KSO_WM_UNIT_LAYERLEVEL" val="1_1_1"/>
  <p:tag name="KSO_WM_TAG_VERSION" val="3.0"/>
  <p:tag name="KSO_WM_BEAUTIFY_FLAG" val="#wm#"/>
  <p:tag name="KSO_WM_DIAGRAM_GROUP_CODE" val="m1-1"/>
  <p:tag name="KSO_WM_UNIT_SUBTYPE" val="d"/>
  <p:tag name="KSO_WM_UNIT_TYPE" val="m_h_i"/>
  <p:tag name="KSO_WM_UNIT_INDEX" val="1_3_1"/>
  <p:tag name="KSO_WM_DIAGRAM_VERSION" val="3"/>
  <p:tag name="KSO_WM_DIAGRAM_COLOR_TRICK" val="1"/>
  <p:tag name="KSO_WM_DIAGRAM_COLOR_TEXT_CAN_REMOVE" val="s"/>
  <p:tag name="KSO_WM_UNIT_PRESET_TEXT" val="03"/>
  <p:tag name="KSO_WM_UNIT_TEXT_FILL_FORE_SCHEMECOLOR_INDEX" val="1"/>
  <p:tag name="KSO_WM_UNIT_TEXT_FILL_TYPE" val="1"/>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4_1"/>
  <p:tag name="KSO_WM_TEMPLATE_CATEGORY" val="diagram"/>
  <p:tag name="KSO_WM_TEMPLATE_INDEX" val="20234388"/>
  <p:tag name="KSO_WM_UNIT_LAYERLEVEL" val="1_1_1"/>
  <p:tag name="KSO_WM_TAG_VERSION" val="3.0"/>
  <p:tag name="KSO_WM_BEAUTIFY_FLAG" val="#wm#"/>
  <p:tag name="KSO_WM_DIAGRAM_GROUP_CODE" val="m1-1"/>
  <p:tag name="KSO_WM_UNIT_SUBTYPE" val="d"/>
  <p:tag name="KSO_WM_UNIT_TYPE" val="m_h_i"/>
  <p:tag name="KSO_WM_UNIT_INDEX" val="1_4_1"/>
  <p:tag name="KSO_WM_DIAGRAM_VERSION" val="3"/>
  <p:tag name="KSO_WM_DIAGRAM_COLOR_TRICK" val="1"/>
  <p:tag name="KSO_WM_DIAGRAM_COLOR_TEXT_CAN_REMOVE" val="s"/>
  <p:tag name="KSO_WM_UNIT_PRESET_TEXT" val="04"/>
  <p:tag name="KSO_WM_UNIT_TEXT_FILL_FORE_SCHEMECOLOR_INDEX" val="1"/>
  <p:tag name="KSO_WM_UNIT_TEXT_FILL_TYPE" val="1"/>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388_3*m_h_i*1_5_1"/>
  <p:tag name="KSO_WM_TEMPLATE_CATEGORY" val="diagram"/>
  <p:tag name="KSO_WM_TEMPLATE_INDEX" val="20234388"/>
  <p:tag name="KSO_WM_UNIT_LAYERLEVEL" val="1_1_1"/>
  <p:tag name="KSO_WM_TAG_VERSION" val="3.0"/>
  <p:tag name="KSO_WM_BEAUTIFY_FLAG" val="#wm#"/>
  <p:tag name="KSO_WM_DIAGRAM_GROUP_CODE" val="m1-1"/>
  <p:tag name="KSO_WM_UNIT_SUBTYPE" val="d"/>
  <p:tag name="KSO_WM_UNIT_TYPE" val="m_h_i"/>
  <p:tag name="KSO_WM_UNIT_INDEX" val="1_5_1"/>
  <p:tag name="KSO_WM_DIAGRAM_VERSION" val="3"/>
  <p:tag name="KSO_WM_DIAGRAM_COLOR_TRICK" val="1"/>
  <p:tag name="KSO_WM_DIAGRAM_COLOR_TEXT_CAN_REMOVE" val="s"/>
  <p:tag name="KSO_WM_UNIT_PRESET_TEXT" val="05"/>
  <p:tag name="KSO_WM_UNIT_TEXT_FILL_FORE_SCHEMECOLOR_INDEX" val="1"/>
  <p:tag name="KSO_WM_UNIT_TEXT_FILL_TYPE" val="1"/>
  <p:tag name="KSO_WM_DIAGRAM_MAX_ITEMCNT" val="5"/>
  <p:tag name="KSO_WM_DIAGRAM_MIN_ITEMCNT" val="3"/>
  <p:tag name="KSO_WM_DIAGRAM_VIRTUALLY_FRAME" val="{&quot;height&quot;:371.3423841895179,&quot;left&quot;:29.52503937007874,&quot;top&quot;:105.64980479803612,&quot;width&quot;:895.095227464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1.xml><?xml version="1.0" encoding="utf-8"?>
<p:tagLst xmlns:p="http://schemas.openxmlformats.org/presentationml/2006/main">
  <p:tag name="KSO_WM_SLIDE_ID" val="diagram20234388_3"/>
  <p:tag name="KSO_WM_TEMPLATE_SUBCATEGORY" val="0"/>
  <p:tag name="KSO_WM_TEMPLATE_MASTER_TYPE" val="0"/>
  <p:tag name="KSO_WM_TEMPLATE_COLOR_TYPE" val="0"/>
  <p:tag name="KSO_WM_SLIDE_ITEM_CNT" val="5"/>
  <p:tag name="KSO_WM_SLIDE_INDEX" val="3"/>
  <p:tag name="KSO_WM_TAG_VERSION" val="3.0"/>
  <p:tag name="KSO_WM_BEAUTIFY_FLAG" val="#wm#"/>
  <p:tag name="KSO_WM_TEMPLATE_CATEGORY" val="diagram"/>
  <p:tag name="KSO_WM_TEMPLATE_INDEX" val="20234388"/>
  <p:tag name="KSO_WM_SLIDE_TYPE" val="text"/>
  <p:tag name="KSO_WM_SLIDE_SUBTYPE" val="diag"/>
  <p:tag name="KSO_WM_SLIDE_SIZE" val="850.397*324.144"/>
  <p:tag name="KSO_WM_SLIDE_POSITION" val="54.7999*139.904"/>
  <p:tag name="KSO_WM_DIAGRAM_GROUP_CODE" val="m1-1"/>
  <p:tag name="KSO_WM_SLIDE_DIAGTYPE" val="m"/>
  <p:tag name="KSO_WM_SLIDE_LAYOUT" val="a_m"/>
  <p:tag name="KSO_WM_SLIDE_LAYOUT_CNT" val="1_1"/>
</p:tagLst>
</file>

<file path=ppt/tags/tag26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3.xml><?xml version="1.0" encoding="utf-8"?>
<p:tagLst xmlns:p="http://schemas.openxmlformats.org/presentationml/2006/main">
  <p:tag name="TABLE_ENDDRAG_ORIGIN_RECT" val="835*387"/>
  <p:tag name="TABLE_ENDDRAG_RECT" val="35*94*835*387"/>
</p:tagLst>
</file>

<file path=ppt/tags/tag264.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36918_1*m_i*1_1"/>
  <p:tag name="KSO_WM_TEMPLATE_CATEGORY" val="diagram"/>
  <p:tag name="KSO_WM_TEMPLATE_INDEX" val="20236918"/>
  <p:tag name="KSO_WM_UNIT_LAYERLEVEL" val="1_1"/>
  <p:tag name="KSO_WM_TAG_VERSION" val="3.0"/>
  <p:tag name="KSO_WM_BEAUTIFY_FLAG" val="#wm#"/>
  <p:tag name="KSO_WM_DIAGRAM_VERSION" val="3"/>
  <p:tag name="KSO_WM_DIAGRAM_COLOR_TRICK" val="1"/>
  <p:tag name="KSO_WM_DIAGRAM_COLOR_TEXT_CAN_REMOVE" val="n"/>
  <p:tag name="KSO_WM_UNIT_FILL_TYPE" val="3"/>
  <p:tag name="KSO_WM_DIAGRAM_MAX_ITEMCNT" val="5"/>
  <p:tag name="KSO_WM_DIAGRAM_MIN_ITEMCNT" val="2"/>
  <p:tag name="KSO_WM_DIAGRAM_VIRTUALLY_FRAME" val="{&quot;height&quot;:429.5093627929688,&quot;left&quot;:-19.7,&quot;top&quot;:39.3,&quot;width&quot;:947.2500061035156}"/>
  <p:tag name="KSO_WM_DIAGRAM_COLOR_MATCH_VALUE" val="{&quot;shape&quot;:{&quot;fill&quot;:{&quot;gradient&quot;:[{&quot;brightness&quot;:0,&quot;colorType&quot;:1,&quot;foreColorIndex&quot;:5,&quot;pos&quot;:1,&quot;transparency&quot;:0.6000000238418579},{&quot;brightness&quot;:0,&quot;colorType&quot;:1,&quot;foreColorIndex&quot;:5,&quot;pos&quot;:0.4699999988079071,&quot;transparency&quot;:0.800000011920929},{&quot;brightness&quot;:0,&quot;colorType&quot;:1,&quot;foreColorIndex&quot;:5,&quot;pos&quot;:0,&quot;transparency&quot;:1}],&quot;type&quot;:3},&quot;glow&quot;:{&quot;colorType&quot;:0},&quot;line&quot;:{&quot;gradient&quot;:[{&quot;brightness&quot;:0,&quot;colorType&quot;:1,&quot;foreColorIndex&quot;:5,&quot;pos&quot;:0.6800000071525574,&quot;transparency&quot;:0},{&quot;brightness&quot;:0,&quot;colorType&quot;:1,&quot;foreColorIndex&quot;:5,&quot;pos&quot;:0.33000001311302185,&quot;transparency&quot;:0.6000000238418579},{&quot;brightness&quot;:0,&quot;colorType&quot;:1,&quot;foreColorIndex&quot;:5,&quot;pos&quot;:0,&quot;transparency&quot;:1},{&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6918_1*m_h_a*1_1_1"/>
  <p:tag name="KSO_WM_TEMPLATE_CATEGORY" val="diagram"/>
  <p:tag name="KSO_WM_TEMPLATE_INDEX" val="20236918"/>
  <p:tag name="KSO_WM_UNIT_LAYERLEVEL" val="1_1_1"/>
  <p:tag name="KSO_WM_TAG_VERSION" val="3.0"/>
  <p:tag name="KSO_WM_BEAUTIFY_FLAG" val="#wm#"/>
  <p:tag name="KSO_WM_UNIT_TEXT_FILL_FORE_SCHEMECOLOR_INDEX_BRIGHTNESS" val="0.15"/>
  <p:tag name="KSO_WM_DIAGRAM_GROUP_CODE" val="m1-1"/>
  <p:tag name="KSO_WM_DIAGRAM_VERSION" val="3"/>
  <p:tag name="KSO_WM_DIAGRAM_COLOR_TRICK" val="1"/>
  <p:tag name="KSO_WM_DIAGRAM_COLOR_TEXT_CAN_REMOVE" val="n"/>
  <p:tag name="KSO_WM_UNIT_PRESET_TEXT" val="添加标题"/>
  <p:tag name="KSO_WM_UNIT_FILL_TYPE" val="3"/>
  <p:tag name="KSO_WM_UNIT_TEXT_FILL_FORE_SCHEMECOLOR_INDEX" val="1"/>
  <p:tag name="KSO_WM_UNIT_TEXT_FILL_TYPE" val="1"/>
  <p:tag name="KSO_WM_DIAGRAM_MAX_ITEMCNT" val="5"/>
  <p:tag name="KSO_WM_DIAGRAM_MIN_ITEMCNT" val="2"/>
  <p:tag name="KSO_WM_DIAGRAM_VIRTUALLY_FRAME" val="{&quot;height&quot;:429.5093627929688,&quot;left&quot;:-19.7,&quot;top&quot;:39.3,&quot;width&quot;:947.2500061035156}"/>
  <p:tag name="KSO_WM_DIAGRAM_COLOR_MATCH_VALUE" val="{&quot;shape&quot;:{&quot;fill&quot;:{&quot;gradient&quot;:[{&quot;brightness&quot;:0,&quot;colorType&quot;:2,&quot;pos&quot;:0.23000000417232513,&quot;rgb&quot;:&quot;#ffffff&quot;,&quot;transparency&quot;:0},{&quot;brightness&quot;:0.800000011920929,&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7.xml><?xml version="1.0" encoding="utf-8"?>
<p:tagLst xmlns:p="http://schemas.openxmlformats.org/presentationml/2006/main">
  <p:tag name="TABLE_ENDDRAG_ORIGIN_RECT" val="493*247"/>
  <p:tag name="TABLE_ENDDRAG_RECT" val="439*144*493*248"/>
</p:tagLst>
</file>

<file path=ppt/tags/tag268.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269.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271.xml><?xml version="1.0" encoding="utf-8"?>
<p:tagLst xmlns:p="http://schemas.openxmlformats.org/presentationml/2006/main">
  <p:tag name="KSO_WM_UNIT_TABLE_BEAUTIFY" val="smartTable{a6208d4b-685e-45f5-851e-50256268aaee}"/>
  <p:tag name="KSO_WM_UNIT_HIGHLIGHT" val="0"/>
  <p:tag name="KSO_WM_UNIT_COMPATIBLE" val="0"/>
  <p:tag name="KSO_WM_UNIT_DIAGRAM_ISNUMVISUAL" val="0"/>
  <p:tag name="KSO_WM_UNIT_DIAGRAM_ISREFERUNIT" val="0"/>
  <p:tag name="KSO_WM_UNIT_ID" val="mixed20203806_1*β*1"/>
  <p:tag name="KSO_WM_TEMPLATE_CATEGORY" val="mixed"/>
  <p:tag name="KSO_WM_TEMPLATE_INDEX" val="20203806"/>
  <p:tag name="KSO_WM_UNIT_LAYERLEVEL" val="1"/>
  <p:tag name="KSO_WM_TAG_VERSION" val="1.0"/>
  <p:tag name="KSO_WM_BEAUTIFY_FLAG" val="#wm#"/>
  <p:tag name="KSO_WM_UNIT_VALUE" val="1335*2853"/>
  <p:tag name="KSO_WM_UNIT_TYPE" val="β"/>
  <p:tag name="KSO_WM_UNIT_INDEX" val="1"/>
  <p:tag name="TABLE_ENDDRAG_ORIGIN_RECT" val="859*343"/>
  <p:tag name="TABLE_ENDDRAG_RECT" val="41*92*859*343"/>
</p:tagLst>
</file>

<file path=ppt/tags/tag272.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273.xml><?xml version="1.0" encoding="utf-8"?>
<p:tagLst xmlns:p="http://schemas.openxmlformats.org/presentationml/2006/main">
  <p:tag name="KSO_WM_UNIT_TABLE_BEAUTIFY" val="smartTable{6a4cd8f4-9086-4f2a-b656-837092023c1d}"/>
  <p:tag name="KSO_WM_UNIT_HIGHLIGHT" val="0"/>
  <p:tag name="KSO_WM_UNIT_COMPATIBLE" val="0"/>
  <p:tag name="KSO_WM_UNIT_DIAGRAM_ISNUMVISUAL" val="0"/>
  <p:tag name="KSO_WM_UNIT_DIAGRAM_ISREFERUNIT" val="0"/>
  <p:tag name="KSO_WM_UNIT_ID" val="mixed20203806_1*β*1"/>
  <p:tag name="KSO_WM_TEMPLATE_CATEGORY" val="mixed"/>
  <p:tag name="KSO_WM_TEMPLATE_INDEX" val="20203806"/>
  <p:tag name="KSO_WM_UNIT_LAYERLEVEL" val="1"/>
  <p:tag name="KSO_WM_TAG_VERSION" val="1.0"/>
  <p:tag name="KSO_WM_BEAUTIFY_FLAG" val="#wm#"/>
  <p:tag name="KSO_WM_UNIT_VALUE" val="1335*2853"/>
  <p:tag name="KSO_WM_UNIT_TYPE" val="β"/>
  <p:tag name="KSO_WM_UNIT_INDEX" val="1"/>
  <p:tag name="TABLE_ENDDRAG_ORIGIN_RECT" val="859*343"/>
  <p:tag name="TABLE_ENDDRAG_RECT" val="41*92*859*343"/>
</p:tagLst>
</file>

<file path=ppt/tags/tag274.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275.xml><?xml version="1.0" encoding="utf-8"?>
<p:tagLst xmlns:p="http://schemas.openxmlformats.org/presentationml/2006/main">
  <p:tag name="KSO_WM_UNIT_TABLE_BEAUTIFY" val="smartTable{52d6c834-2300-4980-bb9c-64ee0eb2f105}"/>
  <p:tag name="KSO_WM_UNIT_HIGHLIGHT" val="0"/>
  <p:tag name="KSO_WM_UNIT_COMPATIBLE" val="0"/>
  <p:tag name="KSO_WM_UNIT_DIAGRAM_ISNUMVISUAL" val="0"/>
  <p:tag name="KSO_WM_UNIT_DIAGRAM_ISREFERUNIT" val="0"/>
  <p:tag name="KSO_WM_UNIT_ID" val="mixed20203806_1*β*1"/>
  <p:tag name="KSO_WM_TEMPLATE_CATEGORY" val="mixed"/>
  <p:tag name="KSO_WM_TEMPLATE_INDEX" val="20203806"/>
  <p:tag name="KSO_WM_UNIT_LAYERLEVEL" val="1"/>
  <p:tag name="KSO_WM_TAG_VERSION" val="1.0"/>
  <p:tag name="KSO_WM_BEAUTIFY_FLAG" val="#wm#"/>
  <p:tag name="KSO_WM_UNIT_VALUE" val="1335*2853"/>
  <p:tag name="KSO_WM_UNIT_TYPE" val="β"/>
  <p:tag name="KSO_WM_UNIT_INDEX" val="1"/>
  <p:tag name="TABLE_ENDDRAG_ORIGIN_RECT" val="859*343"/>
  <p:tag name="TABLE_ENDDRAG_RECT" val="41*92*859*343"/>
</p:tagLst>
</file>

<file path=ppt/tags/tag276.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18782_1*i*1"/>
  <p:tag name="KSO_WM_TEMPLATE_CATEGORY" val="diagram"/>
  <p:tag name="KSO_WM_TEMPLATE_INDEX" val="20218782"/>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218782_1*i*2"/>
  <p:tag name="KSO_WM_TEMPLATE_CATEGORY" val="diagram"/>
  <p:tag name="KSO_WM_TEMPLATE_INDEX" val="2021878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79.xml><?xml version="1.0" encoding="utf-8"?>
<p:tagLst xmlns:p="http://schemas.openxmlformats.org/presentationml/2006/main">
  <p:tag name="KSO_WM_BEAUTIFY_FLAG" val="#wm#"/>
  <p:tag name="KSO_WM_TEMPLATE_CATEGORY" val="diagram"/>
  <p:tag name="KSO_WM_TEMPLATE_INDEX" val="2021878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347.xml><?xml version="1.0" encoding="utf-8"?>
<p:tagLst xmlns:p="http://schemas.openxmlformats.org/presentationml/2006/main">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52"/>
  <p:tag name="KSO_WM_UNIT_FILL_FORE_SCHEMECOLOR_INDEX_2_TRANS" val="0.8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ID" val="diagram20230964_3*n_h_i*1_1_1"/>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UNIT_TYPE" val="n_h_i"/>
  <p:tag name="KSO_WM_UNIT_INDEX" val="1_1_1"/>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quot;colorType&quot;:2,&quot;pos&quot;:0,&quot;rgb&quot;:&quot;#ffffff&quot;,&quot;transparency&quot;:1},{&quot;brightness&quot;:0.800000011920929,&quot;colorType&quot;:1,&quot;foreColorIndex&quot;:5,&quot;pos&quot;:0.5199999809265137,&quot;transparency&quot;:0.8500000238418579}],&quot;type&quot;:3},&quot;glow&quot;:{&quot;colorType&quot;:0},&quot;line&quot;:{&quot;solidLine&quot;:{&quot;brightness&quot;:0,&quot;colorType&quot;:1,&quot;foreColorIndex&quot;:5,&quot;transparency&quot;:0.8999999761581421},&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
</p:tagLst>
</file>

<file path=ppt/tags/tag348.xml><?xml version="1.0" encoding="utf-8"?>
<p:tagLst xmlns:p="http://schemas.openxmlformats.org/presentationml/2006/main">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81"/>
  <p:tag name="KSO_WM_UNIT_FILL_FORE_SCHEMECOLOR_INDEX_2_TRANS" val="0.7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ID" val="diagram20230964_3*n_h_i*1_1_2"/>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UNIT_TYPE" val="n_h_i"/>
  <p:tag name="KSO_WM_UNIT_INDEX" val="1_1_2"/>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quot;colorType&quot;:2,&quot;pos&quot;:0,&quot;rgb&quot;:&quot;#ffffff&quot;,&quot;transparency&quot;:1},{&quot;brightness&quot;:0.800000011920929,&quot;colorType&quot;:1,&quot;foreColorIndex&quot;:5,&quot;pos&quot;:0.8100000023841858,&quot;transparency&quot;:0.75}],&quot;type&quot;:3},&quot;glow&quot;:{&quot;colorType&quot;:0},&quot;line&quot;:{&quot;solidLine&quot;:{&quot;brightness&quot;:0,&quot;colorType&quot;:1,&quot;foreColorIndex&quot;:5,&quot;transparency&quot;:0.7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
</p:tagLst>
</file>

<file path=ppt/tags/tag349.xml><?xml version="1.0" encoding="utf-8"?>
<p:tagLst xmlns:p="http://schemas.openxmlformats.org/presentationml/2006/main">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77"/>
  <p:tag name="KSO_WM_UNIT_FILL_FORE_SCHEMECOLOR_INDEX_2_TRANS" val="0.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ID" val="diagram20230964_3*n_h_i*1_1_3"/>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UNIT_TYPE" val="n_h_i"/>
  <p:tag name="KSO_WM_UNIT_INDEX" val="1_1_3"/>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quot;colorType&quot;:2,&quot;pos&quot;:0,&quot;rgb&quot;:&quot;#ffffff&quot;,&quot;transparency&quot;:1},{&quot;brightness&quot;:0.800000011920929,&quot;colorType&quot;:1,&quot;foreColorIndex&quot;:5,&quot;pos&quot;:0.7699999809265137,&quot;transparency&quot;:0.6000000238418579}],&quot;type&quot;:3},&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0964_3*n_h_h_f*1_2_2_1"/>
  <p:tag name="KSO_WM_TEMPLATE_CATEGORY" val="diagram"/>
  <p:tag name="KSO_WM_TEMPLATE_INDEX" val="2023096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10;智能图形项正文"/>
  <p:tag name="KSO_WM_UNIT_TEXT_FILL_FORE_SCHEMECOLOR_INDEX" val="1"/>
  <p:tag name="KSO_WM_UNIT_TEXT_FILL_TYPE" val="1"/>
  <p:tag name="KSO_WM_DIAGRAM_USE_COLOR_VALUE" val="{&quot;color_scheme&quot;:1,&quot;color_type&quot;:1,&quot;theme_color_indexes&quot;:[]}"/>
</p:tagLst>
</file>

<file path=ppt/tags/tag351.xml><?xml version="1.0" encoding="utf-8"?>
<p:tagLst xmlns:p="http://schemas.openxmlformats.org/presentationml/2006/main">
  <p:tag name="KSO_WM_BEAUTIFY_FLAG" val="#wm#"/>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ID" val="diagram20230964_3*n_h_h_a*1_2_3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3_1"/>
  <p:tag name="KSO_WM_DIAGRAM_VERSION" val="3"/>
  <p:tag name="KSO_WM_DIAGRAM_COLOR_TRICK" val="3"/>
  <p:tag name="KSO_WM_DIAGRAM_COLOR_TEXT_CAN_REMOVE" val="n"/>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800000011920929,&quot;colorType&quot;:1,&quot;foreColorIndex&quot;:10,&quot;pos&quot;:0,&quot;transparency&quot;:0},{&quot;brightness&quot;:0,&quot;colorType&quot;:1,&quot;foreColorIndex&quot;:10,&quot;pos&quot;:0.47999998927116394,&quot;transparency&quot;:0}],&quot;type&quot;:3},&quot;glow&quot;:{&quot;colorType&quot;:0},&quot;line&quot;:{&quot;solidLine&quot;:{&quot;brightness&quot;:0,&quot;colorType&quot;:1,&quot;foreColorIndex&quot;:10,&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10"/>
  <p:tag name="KSO_WM_DIAGRAM_USE_COLOR_VALUE" val="{&quot;color_scheme&quot;:1,&quot;color_type&quot;:1,&quot;theme_color_indexes&quot;:[]}"/>
</p:tagLst>
</file>

<file path=ppt/tags/tag352.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DIAGRAM_GROUP_CODE" val="n1-1"/>
  <p:tag name="KSO_WM_UNIT_ID" val="diagram20230964_3*n_h_h_i*1_2_3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UNIT_TYPE" val="n_h_h_i"/>
  <p:tag name="KSO_WM_UNIT_INDEX" val="1_2_3_1"/>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4000000059604645,&quot;colorType&quot;:1,&quot;foreColorIndex&quot;:10,&quot;pos&quot;:0.03999999910593033,&quot;transparency&quot;:0},{&quot;brightness&quot;:0,&quot;colorType&quot;:1,&quot;foreColorIndex&quot;:10,&quot;pos&quot;:0.5400000214576721,&quot;transparency&quot;:0},{&quot;brightness&quot;:0,&quot;colorType&quot;:1,&quot;foreColorIndex&quot;:10,&quot;pos&quot;:1,&quot;transparency&quot;:0}],&quot;type&quot;:3},&quot;glow&quot;:{&quot;colorType&quot;:0},&quot;line&quot;:{&quot;gradient&quot;:[{&quot;brightness&quot;:0.800000011920929,&quot;colorType&quot;:1,&quot;foreColorIndex&quot;:10,&quot;pos&quot;:0,&quot;transparency&quot;:0},{&quot;brightness&quot;:0.949999988079071,&quot;colorType&quot;:2,&quot;pos&quot;:0.3700000047683716,&quot;rgb&quot;:&quot;#fdfeff&quot;,&quot;transparency&quot;:0},{&quot;brightness&quot;:0.800000011920929,&quot;colorType&quot;:1,&quot;foreColorIndex&quot;:10,&quot;pos&quot;:0.7099999785423279,&quot;transparency&quot;:0},{&quot;brightness&quot;:0,&quot;colorType&quot;:2,&quot;pos&quot;:1,&quot;rgb&quot;:&quot;#ffffff&quot;,&quot;transparency&quot;:0}],&quot;type&quot;:2},&quot;shadow&quot;:{&quot;brightness&quot;:0,&quot;colorType&quot;:1,&quot;foreColorIndex&quot;:10,&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35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230964_3*n_h_h_f*1_2_3_1"/>
  <p:tag name="KSO_WM_TEMPLATE_CATEGORY" val="diagram"/>
  <p:tag name="KSO_WM_TEMPLATE_INDEX" val="2023096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10;智能图形项正文"/>
  <p:tag name="KSO_WM_UNIT_TEXT_FILL_FORE_SCHEMECOLOR_INDEX" val="1"/>
  <p:tag name="KSO_WM_UNIT_TEXT_FILL_TYPE" val="1"/>
  <p:tag name="KSO_WM_DIAGRAM_USE_COLOR_VALUE" val="{&quot;color_scheme&quot;:1,&quot;color_type&quot;:1,&quot;theme_color_indexes&quot;:[]}"/>
</p:tagLst>
</file>

<file path=ppt/tags/tag354.xml><?xml version="1.0" encoding="utf-8"?>
<p:tagLst xmlns:p="http://schemas.openxmlformats.org/presentationml/2006/main">
  <p:tag name="KSO_WM_BEAUTIFY_FLAG" val="#wm#"/>
  <p:tag name="KSO_WM_UNIT_FILL_FORE_SCHEMECOLOR_INDEX_1_BRIGHTNESS" val="0.4"/>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48"/>
  <p:tag name="KSO_WM_UNIT_FILL_FORE_SCHEMECOLOR_INDEX_2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DIAGRAM_GROUP_CODE" val="n1-1"/>
  <p:tag name="KSO_WM_UNIT_ID" val="diagram20230964_3*n_h_h_a*1_2_2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2_1"/>
  <p:tag name="KSO_WM_DIAGRAM_VERSION" val="3"/>
  <p:tag name="KSO_WM_DIAGRAM_COLOR_TRICK" val="3"/>
  <p:tag name="KSO_WM_DIAGRAM_COLOR_TEXT_CAN_REMOVE" val="n"/>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6000000238418579,&quot;colorType&quot;:1,&quot;foreColorIndex&quot;:8,&quot;pos&quot;:0,&quot;transparency&quot;:0},{&quot;brightness&quot;:0,&quot;colorType&quot;:1,&quot;foreColorIndex&quot;:8,&quot;pos&quot;:0.47999998927116394,&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8"/>
  <p:tag name="KSO_WM_UNIT_TEXT_FILL_FORE_SCHEMECOLOR_INDEX" val="1"/>
  <p:tag name="KSO_WM_UNIT_TEXT_FILL_TYPE" val="1"/>
  <p:tag name="KSO_WM_DIAGRAM_USE_COLOR_VALUE" val="{&quot;color_scheme&quot;:1,&quot;color_type&quot;:1,&quot;theme_color_indexes&quot;:[]}"/>
</p:tagLst>
</file>

<file path=ppt/tags/tag355.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55"/>
  <p:tag name="KSO_WM_UNIT_LINE_FORE_SCHEMECOLOR_INDEX_1" val="5"/>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HIGHLIGHT" val="0"/>
  <p:tag name="KSO_WM_UNIT_COMPATIBLE" val="0"/>
  <p:tag name="KSO_WM_UNIT_DIAGRAM_ISNUMVISUAL" val="0"/>
  <p:tag name="KSO_WM_UNIT_DIAGRAM_ISREFERUNIT" val="0"/>
  <p:tag name="KSO_WM_DIAGRAM_GROUP_CODE" val="n1-1"/>
  <p:tag name="KSO_WM_UNIT_ID" val="diagram20230964_3*n_h_h_i*1_2_2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UNIT_TYPE" val="n_h_h_i"/>
  <p:tag name="KSO_WM_UNIT_INDEX" val="1_2_2_1"/>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4000000059604645,&quot;colorType&quot;:1,&quot;foreColorIndex&quot;:8,&quot;pos&quot;:0.03999999910593033,&quot;transparency&quot;:0},{&quot;brightness&quot;:0,&quot;colorType&quot;:1,&quot;foreColorIndex&quot;:8,&quot;pos&quot;:1,&quot;transparency&quot;:0},{&quot;brightness&quot;:0,&quot;colorType&quot;:1,&quot;foreColorIndex&quot;:8,&quot;pos&quot;:0.5400000214576721,&quot;transparency&quot;:0}],&quot;type&quot;:3},&quot;glow&quot;:{&quot;colorType&quot;:0},&quot;line&quot;:{&quot;gradient&quot;:[{&quot;brightness&quot;:0.800000011920929,&quot;colorType&quot;:1,&quot;foreColorIndex&quot;:8,&quot;pos&quot;:0,&quot;transparency&quot;:0},{&quot;brightness&quot;:0.949999988079071,&quot;colorType&quot;:2,&quot;pos&quot;:0.3700000047683716,&quot;rgb&quot;:&quot;#fdfeff&quot;,&quot;transparency&quot;:0},{&quot;brightness&quot;:0.800000011920929,&quot;colorType&quot;:1,&quot;foreColorIndex&quot;:8,&quot;pos&quot;:0.7099999785423279,&quot;transparency&quot;:0},{&quot;brightness&quot;:0,&quot;colorType&quot;:2,&quot;pos&quot;:1,&quot;rgb&quot;:&quot;#ffffff&quot;,&quot;transparency&quot;:0}],&quot;type&quot;:2},&quot;shadow&quot;:{&quot;brightness&quot;:0,&quot;colorType&quot;:1,&quot;foreColorIndex&quot;:8,&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356.xml><?xml version="1.0" encoding="utf-8"?>
<p:tagLst xmlns:p="http://schemas.openxmlformats.org/presentationml/2006/main">
  <p:tag name="KSO_WM_BEAUTIFY_FLAG" val="#wm#"/>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DIAGRAM_GROUP_CODE" val="n1-1"/>
  <p:tag name="KSO_WM_UNIT_ID" val="diagram20230964_3*n_h_h_a*1_2_1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1_1"/>
  <p:tag name="KSO_WM_DIAGRAM_VERSION" val="3"/>
  <p:tag name="KSO_WM_DIAGRAM_COLOR_TRICK" val="3"/>
  <p:tag name="KSO_WM_DIAGRAM_COLOR_TEXT_CAN_REMOVE" val="n"/>
  <p:tag name="KSO_WM_UNIT_VALUE" val="7"/>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6000000238418579,&quot;colorType&quot;:1,&quot;foreColorIndex&quot;:5,&quot;pos&quot;:0,&quot;transparency&quot;:0},{&quot;brightness&quot;:0,&quot;colorType&quot;:1,&quot;foreColorIndex&quot;:5,&quot;pos&quot;:0.47999998927116394,&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
</p:tagLst>
</file>

<file path=ppt/tags/tag357.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DIAGRAM_GROUP_CODE" val="n1-1"/>
  <p:tag name="KSO_WM_UNIT_ID" val="diagram20230964_3*n_h_h_i*1_2_1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UNIT_TYPE" val="n_h_h_i"/>
  <p:tag name="KSO_WM_UNIT_INDEX" val="1_2_1_1"/>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4000000059604645,&quot;colorType&quot;:1,&quot;foreColorIndex&quot;:5,&quot;pos&quot;:0.03999999910593033,&quot;transparency&quot;:0},{&quot;brightness&quot;:0,&quot;colorType&quot;:1,&quot;foreColorIndex&quot;:5,&quot;pos&quot;:0.5400000214576721,&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35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0964_3*n_h_h_f*1_2_1_1"/>
  <p:tag name="KSO_WM_TEMPLATE_CATEGORY" val="diagram"/>
  <p:tag name="KSO_WM_TEMPLATE_INDEX" val="2023096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10;智能图形项正文"/>
  <p:tag name="KSO_WM_UNIT_TEXT_FILL_FORE_SCHEMECOLOR_INDEX" val="1"/>
  <p:tag name="KSO_WM_UNIT_TEXT_FILL_TYPE" val="1"/>
  <p:tag name="KSO_WM_DIAGRAM_USE_COLOR_VALUE" val="{&quot;color_scheme&quot;:1,&quot;color_type&quot;:1,&quot;theme_color_indexes&quot;:[]}"/>
</p:tagLst>
</file>

<file path=ppt/tags/tag359.xml><?xml version="1.0" encoding="utf-8"?>
<p:tagLst xmlns:p="http://schemas.openxmlformats.org/presentationml/2006/main">
  <p:tag name="KSO_WM_BEAUTIFY_FLAG" val="#wm#"/>
  <p:tag name="KSO_WM_UNIT_FILL_FORE_SCHEMECOLOR_INDEX_1_BRIGHTNESS" val="0.4"/>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48"/>
  <p:tag name="KSO_WM_UNIT_FILL_FORE_SCHEMECOLOR_INDEX_2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DIAGRAM_GROUP_CODE" val="n1-1"/>
  <p:tag name="KSO_WM_UNIT_ID" val="diagram20230964_3*n_h_h_a*1_2_4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4_1"/>
  <p:tag name="KSO_WM_DIAGRAM_VERSION" val="3"/>
  <p:tag name="KSO_WM_DIAGRAM_COLOR_TRICK" val="3"/>
  <p:tag name="KSO_WM_DIAGRAM_COLOR_TEXT_CAN_REMOVE" val="n"/>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6000000238418579,&quot;colorType&quot;:1,&quot;foreColorIndex&quot;:5,&quot;pos&quot;:0,&quot;transparency&quot;:0},{&quot;brightness&quot;:0,&quot;colorType&quot;:1,&quot;foreColorIndex&quot;:5,&quot;pos&quot;:0.47999998927116394,&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55"/>
  <p:tag name="KSO_WM_UNIT_LINE_FORE_SCHEMECOLOR_INDEX_1" val="5"/>
  <p:tag name="KSO_WM_UNIT_LINE_FORE_SCHEMECOLOR_INDEX_1_POS" val="0"/>
  <p:tag name="KSO_WM_UNIT_LINE_FORE_SCHEMECOLOR_INDEX_1_TRANS" val="0"/>
  <p:tag name="KSO_WM_BEAUTIFY_FLAG" val="#wm#"/>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HIGHLIGHT" val="0"/>
  <p:tag name="KSO_WM_UNIT_COMPATIBLE" val="0"/>
  <p:tag name="KSO_WM_UNIT_DIAGRAM_ISNUMVISUAL" val="0"/>
  <p:tag name="KSO_WM_UNIT_DIAGRAM_ISREFERUNIT" val="0"/>
  <p:tag name="KSO_WM_DIAGRAM_GROUP_CODE" val="n1-1"/>
  <p:tag name="KSO_WM_UNIT_ID" val="diagram20230964_3*n_h_h_i*1_2_4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UNIT_TYPE" val="n_h_h_i"/>
  <p:tag name="KSO_WM_UNIT_INDEX" val="1_2_4_1"/>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4000000059604645,&quot;colorType&quot;:1,&quot;foreColorIndex&quot;:5,&quot;pos&quot;:0.03999999910593033,&quot;transparency&quot;:0},{&quot;brightness&quot;:0,&quot;colorType&quot;:1,&quot;foreColorIndex&quot;:5,&quot;pos&quot;:0.5400000214576721,&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36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230964_3*n_h_h_f*1_2_4_1"/>
  <p:tag name="KSO_WM_TEMPLATE_CATEGORY" val="diagram"/>
  <p:tag name="KSO_WM_TEMPLATE_INDEX" val="20230964"/>
  <p:tag name="KSO_WM_UNIT_LAYERLEVEL" val="1_1_1_1"/>
  <p:tag name="KSO_WM_TAG_VERSION" val="3.0"/>
  <p:tag name="KSO_WM_BEAUTIFY_FLAG" val="#wm#"/>
  <p:tag name="KSO_WM_DIAGRAM_VERSION" val="3"/>
  <p:tag name="KSO_WM_DIAGRAM_COLOR_TRICK" val="3"/>
  <p:tag name="KSO_WM_DIAGRAM_COLOR_TEXT_CAN_REMOVE" val="n"/>
  <p:tag name="KSO_WM_UNIT_VALUE" val="48"/>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10;智能图形项正文"/>
  <p:tag name="KSO_WM_UNIT_TEXT_FILL_FORE_SCHEMECOLOR_INDEX" val="1"/>
  <p:tag name="KSO_WM_UNIT_TEXT_FILL_TYPE" val="1"/>
  <p:tag name="KSO_WM_DIAGRAM_USE_COLOR_VALUE" val="{&quot;color_scheme&quot;:1,&quot;color_type&quot;:1,&quot;theme_color_indexes&quot;:[]}"/>
</p:tagLst>
</file>

<file path=ppt/tags/tag3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n1-1"/>
  <p:tag name="KSO_WM_UNIT_ID" val="diagram20230964_3*n_h_i*1_1_4"/>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UNIT_TYPE" val="n_h_i"/>
  <p:tag name="KSO_WM_UNIT_INDEX" val="1_1_4"/>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type&quot;:0},&quot;glow&quot;:{&quot;colorType&quot;:0},&quot;line&quot;:{&quot;gradient&quot;:[{&quot;brightness&quot;:0,&quot;colorType&quot;:1,&quot;foreColorIndex&quot;:5,&quot;pos&quot;:0.4000000059604645,&quot;transparency&quot;:0.6499999761581421},{&quot;brightness&quot;:0.6000000238418579,&quot;colorType&quot;:1,&quot;foreColorIndex&quot;:5,&quot;pos&quot;:0.8799999952316284,&quot;transparency&quot;:0},{&quot;brightness&quot;:0,&quot;colorType&quot;:1,&quot;foreColorIndex&quot;:5,&quot;pos&quot;:1,&quot;transparency&quot;:0.6499999761581421},{&quot;brightness&quot;:0,&quot;colorType&quot;:1,&quot;foreColorIndex&quot;:5,&quot;pos&quot;:0.07000000029802322,&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n1-1"/>
  <p:tag name="KSO_WM_UNIT_ID" val="diagram20230964_3*n_h_i*1_1_5"/>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UNIT_TYPE" val="n_h_i"/>
  <p:tag name="KSO_WM_UNIT_INDEX" val="1_1_5"/>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type&quot;:0},&quot;glow&quot;:{&quot;colorType&quot;:0},&quot;line&quot;:{&quot;gradient&quot;:[{&quot;brightness&quot;:0,&quot;colorType&quot;:1,&quot;foreColorIndex&quot;:5,&quot;pos&quot;:0.4000000059604645,&quot;transparency&quot;:0.6499999761581421},{&quot;brightness&quot;:0.6000000238418579,&quot;colorType&quot;:1,&quot;foreColorIndex&quot;:5,&quot;pos&quot;:0.8799999952316284,&quot;transparency&quot;:0},{&quot;brightness&quot;:0,&quot;colorType&quot;:1,&quot;foreColorIndex&quot;:5,&quot;pos&quot;:1,&quot;transparency&quot;:0.6499999761581421},{&quot;brightness&quot;:0,&quot;colorType&quot;:1,&quot;foreColorIndex&quot;:5,&quot;pos&quot;:0.07000000029802322,&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4.xml><?xml version="1.0" encoding="utf-8"?>
<p:tagLst xmlns:p="http://schemas.openxmlformats.org/presentationml/2006/main">
  <p:tag name="KSO_WM_BEAUTIFY_FLAG" val="#wm#"/>
  <p:tag name="KSO_WM_UNIT_FILL_FORE_SCHEMECOLOR_INDEX_1_BRIGHTNESS" val="0.6"/>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44"/>
  <p:tag name="KSO_WM_UNIT_FILL_FORE_SCHEMECOLOR_INDEX_2_TRANS" val="0"/>
  <p:tag name="KSO_WM_UNIT_FILL_GRADIENT_TYPE" val="2"/>
  <p:tag name="KSO_WM_UNIT_FILL_GRADIENT_ANGLE" val="0"/>
  <p:tag name="KSO_WM_UNIT_FILL_GRADIENT_DIRECTION" val="12"/>
  <p:tag name="KSO_WM_UNIT_LINE_FORE_SCHEMECOLOR_INDEX_1_BRIGHTNESS" val="0.55"/>
  <p:tag name="KSO_WM_UNIT_LINE_FORE_SCHEMECOLOR_INDEX_1" val="5"/>
  <p:tag name="KSO_WM_UNIT_LINE_FORE_SCHEMECOLOR_INDEX_1_POS" val="0"/>
  <p:tag name="KSO_WM_UNIT_LINE_FORE_SCHEMECOLOR_INDEX_1_TRANS" val="0"/>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ID" val="diagram20230964_3*n_h_a*1_1_1"/>
  <p:tag name="KSO_WM_TEMPLATE_CATEGORY" val="diagram"/>
  <p:tag name="KSO_WM_TEMPLATE_INDEX" val="20230964"/>
  <p:tag name="KSO_WM_UNIT_LAYERLEVEL" val="1_1_1"/>
  <p:tag name="KSO_WM_TAG_VERSION" val="3.0"/>
  <p:tag name="KSO_WM_UNIT_ISCONTENTSTITLE" val="0"/>
  <p:tag name="KSO_WM_UNIT_ISNUMDGMTITLE" val="0"/>
  <p:tag name="KSO_WM_UNIT_NOCLEAR" val="0"/>
  <p:tag name="KSO_WM_UNIT_VALUE" val="30"/>
  <p:tag name="KSO_WM_UNIT_TYPE" val="n_h_a"/>
  <p:tag name="KSO_WM_UNIT_INDEX" val="1_1_1"/>
  <p:tag name="KSO_WM_DIAGRAM_VERSION" val="3"/>
  <p:tag name="KSO_WM_DIAGRAM_COLOR_TRICK" val="3"/>
  <p:tag name="KSO_WM_DIAGRAM_COLOR_TEXT_CAN_REMOVE" val="n"/>
  <p:tag name="KSO_WM_DIAGRAM_MAX_ITEMCNT" val="6"/>
  <p:tag name="KSO_WM_DIAGRAM_MIN_ITEMCNT" val="2"/>
  <p:tag name="KSO_WM_DIAGRAM_VIRTUALLY_FRAME" val="{&quot;height&quot;:398.29999389648435,&quot;left&quot;:33.70003326656315,&quot;top&quot;:95.80000305175781,&quot;width&quot;:870.1000122070312}"/>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quot;colorType&quot;:2,&quot;pos&quot;:0.3700000047683716,&quot;rgb&quot;:&quot;#ffff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FILL_TYPE" val="3"/>
  <p:tag name="KSO_WM_DIAGRAM_USE_COLOR_VALUE" val="{&quot;color_scheme&quot;:1,&quot;color_type&quot;:1,&quot;theme_color_indexes&quot;:[]}"/>
</p:tagLst>
</file>

<file path=ppt/tags/tag365.xml><?xml version="1.0" encoding="utf-8"?>
<p:tagLst xmlns:p="http://schemas.openxmlformats.org/presentationml/2006/main">
  <p:tag name="KSO_WM_BEAUTIFY_FLAG" val="#wm#"/>
  <p:tag name="KSO_WM_TEMPLATE_CATEGORY" val="diagram"/>
  <p:tag name="KSO_WM_TEMPLATE_INDEX" val="20213553"/>
</p:tagLst>
</file>

<file path=ppt/tags/tag366.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gradient&quot;:[{&quot;brightness&quot;:0,&quot;colorType&quot;:1,&quot;foreColorIndex&quot;:5,&quot;pos&quot;:0.8999999761581421,&quot;transparency&quot;:0},{&quot;brightness&quot;:0,&quot;colorType&quot;:1,&quot;foreColorIndex&quot;:6,&quot;pos&quot;:0,&quot;transparency&quot;:0},{&quot;brightness&quot;:0.4000000059604645,&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30959_3*q_h_i*1_1_1"/>
  <p:tag name="KSO_WM_TEMPLATE_CATEGORY" val="diagram"/>
  <p:tag name="KSO_WM_TEMPLATE_INDEX" val="20230959"/>
  <p:tag name="KSO_WM_UNIT_LAYERLEVEL" val="1_1_1"/>
  <p:tag name="KSO_WM_TAG_VERSION" val="3.0"/>
  <p:tag name="KSO_WM_BEAUTIFY_FLAG" val="#wm#"/>
  <p:tag name="KSO_WM_UNIT_FILL_TYPE" val="3"/>
  <p:tag name="KSO_WM_DIAGRAM_USE_COLOR_VALUE" val="{&quot;color_scheme&quot;:1,&quot;color_type&quot;:1,&quot;theme_color_indexes&quot;:[5,5,5,5,5,5]}"/>
</p:tagLst>
</file>

<file path=ppt/tags/tag367.xml><?xml version="1.0" encoding="utf-8"?>
<p:tagLst xmlns:p="http://schemas.openxmlformats.org/presentationml/2006/main">
  <p:tag name="KSO_WM_DIAGRAM_MAX_ITEMCNT" val="6"/>
  <p:tag name="KSO_WM_DIAGRAM_VIRTUALLY_FRAME" val="{&quot;height&quot;:409.66521606445315,&quot;left&quot;:30.81038204163078,&quot;top&quot;:84.84241865973635,&quot;width&quot;:874.3879760742187}"/>
  <p:tag name="KSO_WM_DIAGRAM_MIN_ITEMCNT" val="2"/>
  <p:tag name="KSO_WM_DIAGRAM_COLOR_MATCH_VALUE" val="{&quot;shape&quot;:{&quot;fill&quot;:{&quot;solid&quot;:{&quot;brightness&quot;:0.800000011920929,&quot;colorType&quot;:1,&quot;foreColorIndex&quot;:6,&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230959_3*q_h_f*1_2_1"/>
  <p:tag name="KSO_WM_TEMPLATE_CATEGORY" val="diagram"/>
  <p:tag name="KSO_WM_TEMPLATE_INDEX" val="20230959"/>
  <p:tag name="KSO_WM_UNIT_LAYERLEVEL" val="1_1_1"/>
  <p:tag name="KSO_WM_TAG_VERSION" val="3.0"/>
  <p:tag name="KSO_WM_BEAUTIFY_FLAG" val="#wm#"/>
  <p:tag name="KSO_WM_UNIT_PRESET_TEXT" val="单击此处输入你的智能图形项正文&#10;文字是您思想的提炼"/>
  <p:tag name="KSO_WM_UNIT_FILL_TYPE" val="1"/>
  <p:tag name="KSO_WM_UNIT_FILL_FORE_SCHEMECOLOR_INDEX" val="6"/>
  <p:tag name="KSO_WM_UNIT_FILL_FORE_SCHEMECOLOR_INDEX_BRIGHTNESS" val="0.8"/>
  <p:tag name="KSO_WM_UNIT_TEXT_FILL_FORE_SCHEMECOLOR_INDEX" val="1"/>
  <p:tag name="KSO_WM_UNIT_TEXT_FILL_TYPE" val="1"/>
  <p:tag name="KSO_WM_DIAGRAM_USE_COLOR_VALUE" val="{&quot;color_scheme&quot;:1,&quot;color_type&quot;:1,&quot;theme_color_indexes&quot;:[5,5,5,5,5,5]}"/>
</p:tagLst>
</file>

<file path=ppt/tags/tag368.xml><?xml version="1.0" encoding="utf-8"?>
<p:tagLst xmlns:p="http://schemas.openxmlformats.org/presentationml/2006/main">
  <p:tag name="KSO_WM_DIAGRAM_MAX_ITEMCNT" val="6"/>
  <p:tag name="KSO_WM_DIAGRAM_VIRTUALLY_FRAME" val="{&quot;height&quot;:409.66521606445315,&quot;left&quot;:30.81038204163078,&quot;top&quot;:84.84241865973635,&quot;width&quot;:874.3879760742187}"/>
  <p:tag name="KSO_WM_DIAGRAM_MIN_ITEMCNT" val="2"/>
  <p:tag name="KSO_WM_DIAGRAM_COLOR_MATCH_VALUE" val="{&quot;shape&quot;:{&quot;fill&quot;:{&quot;solid&quot;:{&quot;brightness&quot;:0.800000011920929,&quot;colorType&quot;:1,&quot;foreColorIndex&quot;:5,&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230959_3*q_h_f*1_1_1"/>
  <p:tag name="KSO_WM_TEMPLATE_CATEGORY" val="diagram"/>
  <p:tag name="KSO_WM_TEMPLATE_INDEX" val="20230959"/>
  <p:tag name="KSO_WM_UNIT_LAYERLEVEL" val="1_1_1"/>
  <p:tag name="KSO_WM_TAG_VERSION" val="3.0"/>
  <p:tag name="KSO_WM_BEAUTIFY_FLAG" val="#wm#"/>
  <p:tag name="KSO_WM_UNIT_PRESET_TEXT" val="单击此处输入你的智能图形项正文&#10;文字是您思想的提炼"/>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5,5,5,5,5,5]}"/>
</p:tagLst>
</file>

<file path=ppt/tags/tag369.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gradient&quot;:[{&quot;brightness&quot;:0,&quot;colorType&quot;:1,&quot;foreColorIndex&quot;:6,&quot;pos&quot;:0.8999999761581421,&quot;transparency&quot;:0},{&quot;brightness&quot;:0,&quot;colorType&quot;:1,&quot;foreColorIndex&quot;:6,&quot;pos&quot;:0,&quot;transparency&quot;:0},{&quot;brightness&quot;:0.4000000059604645,&quot;colorType&quot;:1,&quot;foreColorIndex&quot;:6,&quot;pos&quot;:0,&quot;transparency&quot;:0}],&quot;type&quot;:3},&quot;glow&quot;:{&quot;colorType&quot;:0},&quot;line&quot;:{&quot;type&quot;:0},&quot;shadow&quot;:{&quot;brightness&quot;:0,&quot;colorType&quot;:1,&quot;foreColorIndex&quot;:6,&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230959_3*q_h_i*1_2_1"/>
  <p:tag name="KSO_WM_TEMPLATE_CATEGORY" val="diagram"/>
  <p:tag name="KSO_WM_TEMPLATE_INDEX" val="20230959"/>
  <p:tag name="KSO_WM_UNIT_LAYERLEVEL" val="1_1_1"/>
  <p:tag name="KSO_WM_TAG_VERSION" val="3.0"/>
  <p:tag name="KSO_WM_BEAUTIFY_FLAG" val="#wm#"/>
  <p:tag name="KSO_WM_UNIT_FILL_TYPE" val="3"/>
  <p:tag name="KSO_WM_DIAGRAM_USE_COLOR_VALUE" val="{&quot;color_scheme&quot;:1,&quot;color_type&quot;:1,&quot;theme_color_indexes&quot;:[5,5,5,5,5,5]}"/>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gradient&quot;:[{&quot;brightness&quot;:0,&quot;colorType&quot;:1,&quot;foreColorIndex&quot;:7,&quot;pos&quot;:0.8999999761581421,&quot;transparency&quot;:0},{&quot;brightness&quot;:0,&quot;colorType&quot;:1,&quot;foreColorIndex&quot;:6,&quot;pos&quot;:0,&quot;transparency&quot;:0},{&quot;brightness&quot;:0.4000000059604645,&quot;colorType&quot;:1,&quot;foreColorIndex&quot;:7,&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230959_3*q_h_i*1_3_1"/>
  <p:tag name="KSO_WM_TEMPLATE_CATEGORY" val="diagram"/>
  <p:tag name="KSO_WM_TEMPLATE_INDEX" val="20230959"/>
  <p:tag name="KSO_WM_UNIT_LAYERLEVEL" val="1_1_1"/>
  <p:tag name="KSO_WM_TAG_VERSION" val="3.0"/>
  <p:tag name="KSO_WM_BEAUTIFY_FLAG" val="#wm#"/>
  <p:tag name="KSO_WM_UNIT_FILL_TYPE" val="3"/>
  <p:tag name="KSO_WM_DIAGRAM_USE_COLOR_VALUE" val="{&quot;color_scheme&quot;:1,&quot;color_type&quot;:1,&quot;theme_color_indexes&quot;:[5,5,5,5,5,5]}"/>
</p:tagLst>
</file>

<file path=ppt/tags/tag371.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gradient&quot;:[{&quot;brightness&quot;:0,&quot;colorType&quot;:1,&quot;foreColorIndex&quot;:8,&quot;pos&quot;:0.8999999761581421,&quot;transparency&quot;:0},{&quot;brightness&quot;:0,&quot;colorType&quot;:1,&quot;foreColorIndex&quot;:6,&quot;pos&quot;:0,&quot;transparency&quot;:0},{&quot;brightness&quot;:0.4000000059604645,&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230959_3*q_h_i*1_4_2"/>
  <p:tag name="KSO_WM_TEMPLATE_CATEGORY" val="diagram"/>
  <p:tag name="KSO_WM_TEMPLATE_INDEX" val="20230959"/>
  <p:tag name="KSO_WM_UNIT_LAYERLEVEL" val="1_1_1"/>
  <p:tag name="KSO_WM_TAG_VERSION" val="3.0"/>
  <p:tag name="KSO_WM_BEAUTIFY_FLAG" val="#wm#"/>
  <p:tag name="KSO_WM_UNIT_FILL_TYPE" val="3"/>
  <p:tag name="KSO_WM_DIAGRAM_USE_COLOR_VALUE" val="{&quot;color_scheme&quot;:1,&quot;color_type&quot;:1,&quot;theme_color_indexes&quot;:[5,5,5,5,5,5]}"/>
</p:tagLst>
</file>

<file path=ppt/tags/tag372.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230959_3*q_h_i*1_4_1"/>
  <p:tag name="KSO_WM_TEMPLATE_CATEGORY" val="diagram"/>
  <p:tag name="KSO_WM_TEMPLATE_INDEX" val="20230959"/>
  <p:tag name="KSO_WM_UNIT_LAYERLEVEL" val="1_1_1"/>
  <p:tag name="KSO_WM_TAG_VERSION" val="3.0"/>
  <p:tag name="KSO_WM_BEAUTIFY_FLAG" val="#wm#"/>
  <p:tag name="KSO_WM_DIAGRAM_USE_COLOR_VALUE" val="{&quot;color_scheme&quot;:1,&quot;color_type&quot;:1,&quot;theme_color_indexes&quot;:[5,5,5,5,5,5]}"/>
</p:tagLst>
</file>

<file path=ppt/tags/tag373.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230959_3*q_h_i*1_3_2"/>
  <p:tag name="KSO_WM_TEMPLATE_CATEGORY" val="diagram"/>
  <p:tag name="KSO_WM_TEMPLATE_INDEX" val="20230959"/>
  <p:tag name="KSO_WM_UNIT_LAYERLEVEL" val="1_1_1"/>
  <p:tag name="KSO_WM_TAG_VERSION" val="3.0"/>
  <p:tag name="KSO_WM_BEAUTIFY_FLAG" val="#wm#"/>
  <p:tag name="KSO_WM_DIAGRAM_USE_COLOR_VALUE" val="{&quot;color_scheme&quot;:1,&quot;color_type&quot;:1,&quot;theme_color_indexes&quot;:[5,5,5,5,5,5]}"/>
</p:tagLst>
</file>

<file path=ppt/tags/tag374.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230959_3*q_h_i*1_1_2"/>
  <p:tag name="KSO_WM_TEMPLATE_CATEGORY" val="diagram"/>
  <p:tag name="KSO_WM_TEMPLATE_INDEX" val="20230959"/>
  <p:tag name="KSO_WM_UNIT_LAYERLEVEL" val="1_1_1"/>
  <p:tag name="KSO_WM_TAG_VERSION" val="3.0"/>
  <p:tag name="KSO_WM_BEAUTIFY_FLAG" val="#wm#"/>
  <p:tag name="KSO_WM_DIAGRAM_USE_COLOR_VALUE" val="{&quot;color_scheme&quot;:1,&quot;color_type&quot;:1,&quot;theme_color_indexes&quot;:[5,5,5,5,5,5]}"/>
</p:tagLst>
</file>

<file path=ppt/tags/tag375.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30959_3*q_h_a*1_1_1"/>
  <p:tag name="KSO_WM_TEMPLATE_CATEGORY" val="diagram"/>
  <p:tag name="KSO_WM_TEMPLATE_INDEX" val="20230959"/>
  <p:tag name="KSO_WM_UNIT_LAYERLEVEL" val="1_1_1"/>
  <p:tag name="KSO_WM_TAG_VERSION" val="3.0"/>
  <p:tag name="KSO_WM_BEAUTIFY_FLAG" val="#wm#"/>
  <p:tag name="KSO_WM_UNIT_PRESET_TEXT" val="添加标题"/>
  <p:tag name="KSO_WM_DIAGRAM_USE_COLOR_VALUE" val="{&quot;color_scheme&quot;:1,&quot;color_type&quot;:1,&quot;theme_color_indexes&quot;:[5,5,5,5,5,5]}"/>
</p:tagLst>
</file>

<file path=ppt/tags/tag376.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q1-1"/>
  <p:tag name="KSO_WM_UNIT_TYPE" val="q_h_a"/>
  <p:tag name="KSO_WM_UNIT_INDEX" val="1_4_1"/>
  <p:tag name="KSO_WM_UNIT_ID" val="diagram20230959_3*q_h_a*1_4_1"/>
  <p:tag name="KSO_WM_TEMPLATE_CATEGORY" val="diagram"/>
  <p:tag name="KSO_WM_TEMPLATE_INDEX" val="20230959"/>
  <p:tag name="KSO_WM_UNIT_LAYERLEVEL" val="1_1_1"/>
  <p:tag name="KSO_WM_TAG_VERSION" val="3.0"/>
  <p:tag name="KSO_WM_BEAUTIFY_FLAG" val="#wm#"/>
  <p:tag name="KSO_WM_UNIT_PRESET_TEXT" val="添加标题"/>
  <p:tag name="KSO_WM_DIAGRAM_USE_COLOR_VALUE" val="{&quot;color_scheme&quot;:1,&quot;color_type&quot;:1,&quot;theme_color_indexes&quot;:[5,5,5,5,5,5]}"/>
</p:tagLst>
</file>

<file path=ppt/tags/tag377.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230959_3*q_h_a*1_3_1"/>
  <p:tag name="KSO_WM_TEMPLATE_CATEGORY" val="diagram"/>
  <p:tag name="KSO_WM_TEMPLATE_INDEX" val="20230959"/>
  <p:tag name="KSO_WM_UNIT_LAYERLEVEL" val="1_1_1"/>
  <p:tag name="KSO_WM_TAG_VERSION" val="3.0"/>
  <p:tag name="KSO_WM_BEAUTIFY_FLAG" val="#wm#"/>
  <p:tag name="KSO_WM_UNIT_PRESET_TEXT" val="添加标题"/>
  <p:tag name="KSO_WM_DIAGRAM_USE_COLOR_VALUE" val="{&quot;color_scheme&quot;:1,&quot;color_type&quot;:1,&quot;theme_color_indexes&quot;:[5,5,5,5,5,5]}"/>
</p:tagLst>
</file>

<file path=ppt/tags/tag378.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230959_3*q_h_i*1_2_2"/>
  <p:tag name="KSO_WM_TEMPLATE_CATEGORY" val="diagram"/>
  <p:tag name="KSO_WM_TEMPLATE_INDEX" val="20230959"/>
  <p:tag name="KSO_WM_UNIT_LAYERLEVEL" val="1_1_1"/>
  <p:tag name="KSO_WM_TAG_VERSION" val="3.0"/>
  <p:tag name="KSO_WM_BEAUTIFY_FLAG" val="#wm#"/>
  <p:tag name="KSO_WM_DIAGRAM_USE_COLOR_VALUE" val="{&quot;color_scheme&quot;:1,&quot;color_type&quot;:1,&quot;theme_color_indexes&quot;:[5,5,5,5,5,5]}"/>
</p:tagLst>
</file>

<file path=ppt/tags/tag379.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230959_3*q_h_a*1_2_1"/>
  <p:tag name="KSO_WM_TEMPLATE_CATEGORY" val="diagram"/>
  <p:tag name="KSO_WM_TEMPLATE_INDEX" val="20230959"/>
  <p:tag name="KSO_WM_UNIT_LAYERLEVEL" val="1_1_1"/>
  <p:tag name="KSO_WM_TAG_VERSION" val="3.0"/>
  <p:tag name="KSO_WM_BEAUTIFY_FLAG" val="#wm#"/>
  <p:tag name="KSO_WM_UNIT_PRESET_TEXT" val="添加标题"/>
  <p:tag name="KSO_WM_DIAGRAM_USE_COLOR_VALUE" val="{&quot;color_scheme&quot;:1,&quot;color_type&quot;:1,&quot;theme_color_indexes&quot;:[5,5,5,5,5,5]}"/>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quot;colorType&quot;:1,&quot;foreColorIndex&quot;:5,&quot;transparency&quot;:0.9399999976158142},&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230959_3*q_i*1_1"/>
  <p:tag name="KSO_WM_TEMPLATE_CATEGORY" val="diagram"/>
  <p:tag name="KSO_WM_TEMPLATE_INDEX" val="20230959"/>
  <p:tag name="KSO_WM_UNIT_LAYERLEVEL" val="1_1"/>
  <p:tag name="KSO_WM_TAG_VERSION" val="3.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5,5,5,5,5]}"/>
</p:tagLst>
</file>

<file path=ppt/tags/tag381.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gradient&quot;:[{&quot;brightness&quot;:0.4000000059604645,&quot;colorType&quot;:1,&quot;foreColorIndex&quot;:5,&quot;pos&quot;:1,&quot;transparency&quot;:0},{&quot;brightness&quot;:0,&quot;colorType&quot;:1,&quot;foreColorIndex&quot;:5,&quot;pos&quot;:0.15000000596046448,&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230959_3*q_i*1_2"/>
  <p:tag name="KSO_WM_TEMPLATE_CATEGORY" val="diagram"/>
  <p:tag name="KSO_WM_TEMPLATE_INDEX" val="20230959"/>
  <p:tag name="KSO_WM_UNIT_LAYERLEVEL" val="1_1"/>
  <p:tag name="KSO_WM_TAG_VERSION" val="3.0"/>
  <p:tag name="KSO_WM_BEAUTIFY_FLAG" val="#wm#"/>
  <p:tag name="KSO_WM_UNIT_FILL_TYPE" val="3"/>
  <p:tag name="KSO_WM_DIAGRAM_USE_COLOR_VALUE" val="{&quot;color_scheme&quot;:1,&quot;color_type&quot;:1,&quot;theme_color_indexes&quot;:[5,5,5,5,5,5]}"/>
</p:tagLst>
</file>

<file path=ppt/tags/tag382.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VALUE" val="80*80"/>
  <p:tag name="KSO_WM_UNIT_HIGHLIGHT" val="0"/>
  <p:tag name="KSO_WM_UNIT_COMPATIBLE" val="0"/>
  <p:tag name="KSO_WM_UNIT_DIAGRAM_ISNUMVISUAL" val="0"/>
  <p:tag name="KSO_WM_UNIT_DIAGRAM_ISREFERUNIT" val="0"/>
  <p:tag name="KSO_WM_DIAGRAM_GROUP_CODE" val="q1-1"/>
  <p:tag name="KSO_WM_UNIT_TYPE" val="q_h_x"/>
  <p:tag name="KSO_WM_UNIT_INDEX" val="1_1_1"/>
  <p:tag name="KSO_WM_UNIT_ID" val="diagram20230959_3*q_h_x*1_1_1"/>
  <p:tag name="KSO_WM_TEMPLATE_CATEGORY" val="diagram"/>
  <p:tag name="KSO_WM_TEMPLATE_INDEX" val="20230959"/>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5,5,5,5,5]}"/>
</p:tagLst>
</file>

<file path=ppt/tags/tag383.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VALUE" val="110*110"/>
  <p:tag name="KSO_WM_UNIT_HIGHLIGHT" val="0"/>
  <p:tag name="KSO_WM_UNIT_COMPATIBLE" val="0"/>
  <p:tag name="KSO_WM_UNIT_DIAGRAM_ISNUMVISUAL" val="0"/>
  <p:tag name="KSO_WM_UNIT_DIAGRAM_ISREFERUNIT" val="0"/>
  <p:tag name="KSO_WM_DIAGRAM_GROUP_CODE" val="q1-1"/>
  <p:tag name="KSO_WM_UNIT_TYPE" val="q_x"/>
  <p:tag name="KSO_WM_UNIT_INDEX" val="1_1"/>
  <p:tag name="KSO_WM_UNIT_ID" val="diagram20230959_3*q_x*1_1"/>
  <p:tag name="KSO_WM_TEMPLATE_CATEGORY" val="diagram"/>
  <p:tag name="KSO_WM_TEMPLATE_INDEX" val="20230959"/>
  <p:tag name="KSO_WM_UNIT_LAYERLEVEL" val="1_1"/>
  <p:tag name="KSO_WM_TAG_VERSION" val="3.0"/>
  <p:tag name="KSO_WM_BEAUTIFY_FLAG" val="#wm#"/>
  <p:tag name="KSO_WM_DIAGRAM_USE_COLOR_VALUE" val="{&quot;color_scheme&quot;:1,&quot;color_type&quot;:1,&quot;theme_color_indexes&quot;:[5,5,5,5,5,5]}"/>
</p:tagLst>
</file>

<file path=ppt/tags/tag384.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VALUE" val="80*66"/>
  <p:tag name="KSO_WM_UNIT_HIGHLIGHT" val="0"/>
  <p:tag name="KSO_WM_UNIT_COMPATIBLE" val="0"/>
  <p:tag name="KSO_WM_UNIT_DIAGRAM_ISNUMVISUAL" val="0"/>
  <p:tag name="KSO_WM_UNIT_DIAGRAM_ISREFERUNIT" val="0"/>
  <p:tag name="KSO_WM_DIAGRAM_GROUP_CODE" val="q1-1"/>
  <p:tag name="KSO_WM_UNIT_TYPE" val="q_h_x"/>
  <p:tag name="KSO_WM_UNIT_INDEX" val="1_4_1"/>
  <p:tag name="KSO_WM_UNIT_ID" val="diagram20230959_3*q_h_x*1_4_1"/>
  <p:tag name="KSO_WM_TEMPLATE_CATEGORY" val="diagram"/>
  <p:tag name="KSO_WM_TEMPLATE_INDEX" val="20230959"/>
  <p:tag name="KSO_WM_UNIT_LAYERLEVEL" val="1_1_1"/>
  <p:tag name="KSO_WM_TAG_VERSION" val="3.0"/>
  <p:tag name="KSO_WM_BEAUTIFY_FLAG" val="#wm#"/>
  <p:tag name="KSO_WM_UNIT_FILL_TYPE" val="1"/>
  <p:tag name="KSO_WM_UNIT_FILL_FORE_SCHEMECOLOR_INDEX" val="8"/>
  <p:tag name="KSO_WM_UNIT_FILL_FORE_SCHEMECOLOR_INDEX_BRIGHTNESS" val="0"/>
  <p:tag name="KSO_WM_DIAGRAM_USE_COLOR_VALUE" val="{&quot;color_scheme&quot;:1,&quot;color_type&quot;:1,&quot;theme_color_indexes&quot;:[5,5,5,5,5,5]}"/>
</p:tagLst>
</file>

<file path=ppt/tags/tag385.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VALUE" val="80*74"/>
  <p:tag name="KSO_WM_UNIT_HIGHLIGHT" val="0"/>
  <p:tag name="KSO_WM_UNIT_COMPATIBLE" val="0"/>
  <p:tag name="KSO_WM_UNIT_DIAGRAM_ISNUMVISUAL" val="0"/>
  <p:tag name="KSO_WM_UNIT_DIAGRAM_ISREFERUNIT" val="0"/>
  <p:tag name="KSO_WM_DIAGRAM_GROUP_CODE" val="q1-1"/>
  <p:tag name="KSO_WM_UNIT_TYPE" val="q_h_x"/>
  <p:tag name="KSO_WM_UNIT_INDEX" val="1_3_1"/>
  <p:tag name="KSO_WM_UNIT_ID" val="diagram20230959_3*q_h_x*1_3_1"/>
  <p:tag name="KSO_WM_TEMPLATE_CATEGORY" val="diagram"/>
  <p:tag name="KSO_WM_TEMPLATE_INDEX" val="20230959"/>
  <p:tag name="KSO_WM_UNIT_LAYERLEVEL" val="1_1_1"/>
  <p:tag name="KSO_WM_TAG_VERSION" val="3.0"/>
  <p:tag name="KSO_WM_BEAUTIFY_FLAG" val="#wm#"/>
  <p:tag name="KSO_WM_UNIT_FILL_TYPE" val="1"/>
  <p:tag name="KSO_WM_UNIT_FILL_FORE_SCHEMECOLOR_INDEX" val="7"/>
  <p:tag name="KSO_WM_UNIT_FILL_FORE_SCHEMECOLOR_INDEX_BRIGHTNESS" val="0"/>
  <p:tag name="KSO_WM_DIAGRAM_USE_COLOR_VALUE" val="{&quot;color_scheme&quot;:1,&quot;color_type&quot;:1,&quot;theme_color_indexes&quot;:[5,5,5,5,5,5]}"/>
</p:tagLst>
</file>

<file path=ppt/tags/tag386.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VALUE" val="77*80"/>
  <p:tag name="KSO_WM_UNIT_HIGHLIGHT" val="0"/>
  <p:tag name="KSO_WM_UNIT_COMPATIBLE" val="0"/>
  <p:tag name="KSO_WM_UNIT_DIAGRAM_ISNUMVISUAL" val="0"/>
  <p:tag name="KSO_WM_UNIT_DIAGRAM_ISREFERUNIT" val="0"/>
  <p:tag name="KSO_WM_DIAGRAM_GROUP_CODE" val="q1-1"/>
  <p:tag name="KSO_WM_UNIT_TYPE" val="q_h_x"/>
  <p:tag name="KSO_WM_UNIT_INDEX" val="1_2_1"/>
  <p:tag name="KSO_WM_UNIT_ID" val="diagram20230959_3*q_h_x*1_2_1"/>
  <p:tag name="KSO_WM_TEMPLATE_CATEGORY" val="diagram"/>
  <p:tag name="KSO_WM_TEMPLATE_INDEX" val="20230959"/>
  <p:tag name="KSO_WM_UNIT_LAYERLEVEL" val="1_1_1"/>
  <p:tag name="KSO_WM_TAG_VERSION" val="3.0"/>
  <p:tag name="KSO_WM_BEAUTIFY_FLAG" val="#wm#"/>
  <p:tag name="KSO_WM_UNIT_FILL_TYPE" val="1"/>
  <p:tag name="KSO_WM_UNIT_FILL_FORE_SCHEMECOLOR_INDEX" val="6"/>
  <p:tag name="KSO_WM_UNIT_FILL_FORE_SCHEMECOLOR_INDEX_BRIGHTNESS" val="0"/>
  <p:tag name="KSO_WM_DIAGRAM_USE_COLOR_VALUE" val="{&quot;color_scheme&quot;:1,&quot;color_type&quot;:1,&quot;theme_color_indexes&quot;:[5,5,5,5,5,5]}"/>
</p:tagLst>
</file>

<file path=ppt/tags/tag387.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800000011920929,&quot;colorType&quot;:1,&quot;foreColorIndex&quot;:7,&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SUBTYPE" val="a"/>
  <p:tag name="KSO_WM_UNIT_NOCLEAR" val="0"/>
  <p:tag name="KSO_WM_UNIT_VALUE" val="8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230959_3*q_h_f*1_3_1"/>
  <p:tag name="KSO_WM_TEMPLATE_CATEGORY" val="diagram"/>
  <p:tag name="KSO_WM_TEMPLATE_INDEX" val="20230959"/>
  <p:tag name="KSO_WM_UNIT_LAYERLEVEL" val="1_1_1"/>
  <p:tag name="KSO_WM_TAG_VERSION" val="3.0"/>
  <p:tag name="KSO_WM_BEAUTIFY_FLAG" val="#wm#"/>
  <p:tag name="KSO_WM_UNIT_PRESET_TEXT" val="单击此处输入你的智能图形项正文&#10;文字是您思想的提炼"/>
  <p:tag name="KSO_WM_UNIT_FILL_TYPE" val="1"/>
  <p:tag name="KSO_WM_UNIT_FILL_FORE_SCHEMECOLOR_INDEX" val="7"/>
  <p:tag name="KSO_WM_UNIT_FILL_FORE_SCHEMECOLOR_INDEX_BRIGHTNESS" val="0.8"/>
  <p:tag name="KSO_WM_UNIT_TEXT_FILL_FORE_SCHEMECOLOR_INDEX" val="1"/>
  <p:tag name="KSO_WM_UNIT_TEXT_FILL_TYPE" val="1"/>
  <p:tag name="KSO_WM_DIAGRAM_USE_COLOR_VALUE" val="{&quot;color_scheme&quot;:1,&quot;color_type&quot;:1,&quot;theme_color_indexes&quot;:[5,5,5,5,5,5]}"/>
</p:tagLst>
</file>

<file path=ppt/tags/tag388.xml><?xml version="1.0" encoding="utf-8"?>
<p:tagLst xmlns:p="http://schemas.openxmlformats.org/presentationml/2006/main">
  <p:tag name="KSO_WM_DIAGRAM_MAX_ITEMCNT" val="6"/>
  <p:tag name="KSO_WM_DIAGRAM_MIN_ITEMCNT" val="2"/>
  <p:tag name="KSO_WM_DIAGRAM_VIRTUALLY_FRAME" val="{&quot;height&quot;:409.66521606445315,&quot;left&quot;:30.81038204163078,&quot;top&quot;:84.84241865973635,&quot;width&quot;:874.3879760742187}"/>
  <p:tag name="KSO_WM_DIAGRAM_COLOR_MATCH_VALUE" val="{&quot;shape&quot;:{&quot;fill&quot;:{&quot;solid&quot;:{&quot;brightness&quot;:0.800000011920929,&quot;colorType&quot;:1,&quot;foreColorIndex&quot;:8,&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230959_3*q_h_f*1_4_1"/>
  <p:tag name="KSO_WM_TEMPLATE_CATEGORY" val="diagram"/>
  <p:tag name="KSO_WM_TEMPLATE_INDEX" val="20230959"/>
  <p:tag name="KSO_WM_UNIT_LAYERLEVEL" val="1_1_1"/>
  <p:tag name="KSO_WM_TAG_VERSION" val="3.0"/>
  <p:tag name="KSO_WM_BEAUTIFY_FLAG" val="#wm#"/>
  <p:tag name="KSO_WM_UNIT_PRESET_TEXT" val="单击此处输入你的智能图形项正文&#10;文字是您思想的提炼"/>
  <p:tag name="KSO_WM_UNIT_FILL_TYPE" val="1"/>
  <p:tag name="KSO_WM_UNIT_FILL_FORE_SCHEMECOLOR_INDEX" val="8"/>
  <p:tag name="KSO_WM_UNIT_FILL_FORE_SCHEMECOLOR_INDEX_BRIGHTNESS" val="0.8"/>
  <p:tag name="KSO_WM_UNIT_TEXT_FILL_FORE_SCHEMECOLOR_INDEX" val="1"/>
  <p:tag name="KSO_WM_UNIT_TEXT_FILL_TYPE" val="1"/>
  <p:tag name="KSO_WM_DIAGRAM_USE_COLOR_VALUE" val="{&quot;color_scheme&quot;:1,&quot;color_type&quot;:1,&quot;theme_color_indexes&quot;:[5,5,5,5,5,5]}"/>
</p:tagLst>
</file>

<file path=ppt/tags/tag389.xml><?xml version="1.0" encoding="utf-8"?>
<p:tagLst xmlns:p="http://schemas.openxmlformats.org/presentationml/2006/main">
  <p:tag name="KSO_WM_BEAUTIFY_FLAG" val="#wm#"/>
  <p:tag name="KSO_WM_TEMPLATE_CATEGORY" val="diagram"/>
  <p:tag name="KSO_WM_TEMPLATE_INDEX" val="20213553"/>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2_1"/>
  <p:tag name="KSO_WM_TEMPLATE_CATEGORY" val="diagram"/>
  <p:tag name="KSO_WM_TEMPLATE_INDEX" val="20234830"/>
  <p:tag name="KSO_WM_UNIT_LAYERLEVEL" val="1_1_1"/>
  <p:tag name="KSO_WM_TAG_VERSION" val="3.0"/>
  <p:tag name="KSO_WM_BEAUTIFY_FLAG" val="#wm#"/>
  <p:tag name="KSO_WM_UNIT_TYPE" val="l_h_i"/>
  <p:tag name="KSO_WM_UNIT_INDEX" val="1_2_1"/>
  <p:tag name="KSO_WM_DIAGRAM_GROUP_CODE" val="l1-1"/>
  <p:tag name="KSO_WM_DIAGRAM_COLOR_TRICK" val="1"/>
  <p:tag name="KSO_WM_DIAGRAM_VERSION" val="3"/>
  <p:tag name="KSO_WM_DIAGRAM_COLOR_TEXT_CAN_REMOVE" val="n"/>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4_1"/>
  <p:tag name="KSO_WM_TEMPLATE_CATEGORY" val="diagram"/>
  <p:tag name="KSO_WM_TEMPLATE_INDEX" val="20234830"/>
  <p:tag name="KSO_WM_UNIT_LAYERLEVEL" val="1_1_1"/>
  <p:tag name="KSO_WM_TAG_VERSION" val="3.0"/>
  <p:tag name="KSO_WM_BEAUTIFY_FLAG" val="#wm#"/>
  <p:tag name="KSO_WM_UNIT_TYPE" val="l_h_i"/>
  <p:tag name="KSO_WM_UNIT_INDEX" val="1_4_1"/>
  <p:tag name="KSO_WM_DIAGRAM_GROUP_CODE" val="l1-1"/>
  <p:tag name="KSO_WM_DIAGRAM_COLOR_TRICK" val="1"/>
  <p:tag name="KSO_WM_DIAGRAM_VERSION" val="3"/>
  <p:tag name="KSO_WM_DIAGRAM_COLOR_TEXT_CAN_REMOVE" val="n"/>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3_1"/>
  <p:tag name="KSO_WM_TEMPLATE_CATEGORY" val="diagram"/>
  <p:tag name="KSO_WM_TEMPLATE_INDEX" val="20234830"/>
  <p:tag name="KSO_WM_UNIT_LAYERLEVEL" val="1_1_1"/>
  <p:tag name="KSO_WM_TAG_VERSION" val="3.0"/>
  <p:tag name="KSO_WM_BEAUTIFY_FLAG" val="#wm#"/>
  <p:tag name="KSO_WM_UNIT_TYPE" val="l_h_i"/>
  <p:tag name="KSO_WM_UNIT_INDEX" val="1_3_1"/>
  <p:tag name="KSO_WM_DIAGRAM_GROUP_CODE" val="l1-1"/>
  <p:tag name="KSO_WM_DIAGRAM_COLOR_TRICK" val="1"/>
  <p:tag name="KSO_WM_DIAGRAM_VERSION" val="3"/>
  <p:tag name="KSO_WM_DIAGRAM_COLOR_TEXT_CAN_REMOVE" val="n"/>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1_1"/>
  <p:tag name="KSO_WM_TEMPLATE_CATEGORY" val="diagram"/>
  <p:tag name="KSO_WM_TEMPLATE_INDEX" val="20234830"/>
  <p:tag name="KSO_WM_UNIT_LAYERLEVEL" val="1_1_1"/>
  <p:tag name="KSO_WM_TAG_VERSION" val="3.0"/>
  <p:tag name="KSO_WM_BEAUTIFY_FLAG" val="#wm#"/>
  <p:tag name="KSO_WM_UNIT_TYPE" val="l_h_i"/>
  <p:tag name="KSO_WM_UNIT_INDEX" val="1_1_1"/>
  <p:tag name="KSO_WM_DIAGRAM_GROUP_CODE" val="l1-1"/>
  <p:tag name="KSO_WM_DIAGRAM_COLOR_TRICK" val="1"/>
  <p:tag name="KSO_WM_DIAGRAM_VERSION" val="3"/>
  <p:tag name="KSO_WM_DIAGRAM_COLOR_TEXT_CAN_REMOVE" val="n"/>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4830"/>
  <p:tag name="KSO_WM_UNIT_LAYERLEVEL" val="1_1_1"/>
  <p:tag name="KSO_WM_TAG_VERSION" val="3.0"/>
  <p:tag name="KSO_WM_UNIT_VALUE" val="717*784"/>
  <p:tag name="KSO_WM_UNIT_TYPE" val="l_h_d"/>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gradient&quot;:[{&quot;brightness&quot;:0,&quot;colorType&quot;:1,&quot;foreColorIndex&quot;:5,&quot;pos&quot;:0,&quot;transparency&quot;:0.75},{&quot;brightness&quot;:0,&quot;colorType&quot;:1,&quot;foreColorIndex&quot;:5,&quot;pos&quot;:1,&quot;transparency&quot;:0.3499999940395355}],&quot;type&quot;:2},&quot;shadow&quot;:{&quot;colorType&quot;:0},&quot;threeD&quot;:{&quot;curvedSurface&quot;:{&quot;brightness&quot;:0,&quot;colorType&quot;:2,&quot;rgb&quot;:&quot;#000000&quot;},&quot;depth&quot;:{&quot;colorType&quot;:0}}},&quot;text&quot;:{&quot;fill&quot;:{},&quot;glow&quot;:{},&quot;line&quot;:{},&quot;shadow&quot;:{},&quot;threeD&quot;:{}}}"/>
  <p:tag name="KSO_WM_UNIT_ID" val="diagram20234830_3*l_h_d*1_1_1"/>
  <p:tag name="KSO_WM_UNIT_INDEX" val="1_1_1"/>
  <p:tag name="KSO_WM_BEAUTIFY_FLAG" val="#wm#"/>
  <p:tag name="KSO_WM_DIAGRAM_GROUP_CODE" val="l1-1"/>
  <p:tag name="KSO_WM_DIAGRAM_COLOR_TRICK" val="1"/>
  <p:tag name="KSO_WM_DIAGRAM_VERSION" val="3"/>
  <p:tag name="KSO_WM_DIAGRAM_COLOR_TEXT_CAN_REMOVE" val="n"/>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4830"/>
  <p:tag name="KSO_WM_UNIT_LAYERLEVEL" val="1_1_1"/>
  <p:tag name="KSO_WM_TAG_VERSION" val="3.0"/>
  <p:tag name="KSO_WM_UNIT_VALUE" val="714*784"/>
  <p:tag name="KSO_WM_UNIT_TYPE" val="l_h_d"/>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gradient&quot;:[{&quot;brightness&quot;:0,&quot;colorType&quot;:1,&quot;foreColorIndex&quot;:5,&quot;pos&quot;:0,&quot;transparency&quot;:0.75},{&quot;brightness&quot;:0,&quot;colorType&quot;:1,&quot;foreColorIndex&quot;:5,&quot;pos&quot;:1,&quot;transparency&quot;:0.3499999940395355}],&quot;type&quot;:2},&quot;shadow&quot;:{&quot;colorType&quot;:0},&quot;threeD&quot;:{&quot;curvedSurface&quot;:{&quot;brightness&quot;:0,&quot;colorType&quot;:2,&quot;rgb&quot;:&quot;#000000&quot;},&quot;depth&quot;:{&quot;colorType&quot;:0}}},&quot;text&quot;:{&quot;fill&quot;:{},&quot;glow&quot;:{},&quot;line&quot;:{},&quot;shadow&quot;:{},&quot;threeD&quot;:{}}}"/>
  <p:tag name="KSO_WM_UNIT_ID" val="diagram20234830_3*l_h_d*1_2_1"/>
  <p:tag name="KSO_WM_UNIT_INDEX" val="1_2_1"/>
  <p:tag name="KSO_WM_BEAUTIFY_FLAG" val="#wm#"/>
  <p:tag name="KSO_WM_DIAGRAM_GROUP_CODE" val="l1-1"/>
  <p:tag name="KSO_WM_DIAGRAM_COLOR_TRICK" val="1"/>
  <p:tag name="KSO_WM_DIAGRAM_VERSION" val="3"/>
  <p:tag name="KSO_WM_DIAGRAM_COLOR_TEXT_CAN_REMOVE" val="n"/>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4830"/>
  <p:tag name="KSO_WM_UNIT_LAYERLEVEL" val="1_1_1"/>
  <p:tag name="KSO_WM_TAG_VERSION" val="3.0"/>
  <p:tag name="KSO_WM_UNIT_VALUE" val="714*784"/>
  <p:tag name="KSO_WM_UNIT_TYPE" val="l_h_d"/>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gradient&quot;:[{&quot;brightness&quot;:0,&quot;colorType&quot;:1,&quot;foreColorIndex&quot;:5,&quot;pos&quot;:0,&quot;transparency&quot;:0.75},{&quot;brightness&quot;:0,&quot;colorType&quot;:1,&quot;foreColorIndex&quot;:5,&quot;pos&quot;:1,&quot;transparency&quot;:0.3499999940395355}],&quot;type&quot;:2},&quot;shadow&quot;:{&quot;colorType&quot;:0},&quot;threeD&quot;:{&quot;curvedSurface&quot;:{&quot;brightness&quot;:0,&quot;colorType&quot;:2,&quot;rgb&quot;:&quot;#000000&quot;},&quot;depth&quot;:{&quot;colorType&quot;:0}}},&quot;text&quot;:{&quot;fill&quot;:{},&quot;glow&quot;:{},&quot;line&quot;:{},&quot;shadow&quot;:{},&quot;threeD&quot;:{}}}"/>
  <p:tag name="KSO_WM_UNIT_ID" val="diagram20234830_3*l_h_d*1_3_1"/>
  <p:tag name="KSO_WM_UNIT_INDEX" val="1_3_1"/>
  <p:tag name="KSO_WM_BEAUTIFY_FLAG" val="#wm#"/>
  <p:tag name="KSO_WM_DIAGRAM_GROUP_CODE" val="l1-1"/>
  <p:tag name="KSO_WM_DIAGRAM_COLOR_TRICK" val="1"/>
  <p:tag name="KSO_WM_DIAGRAM_VERSION" val="3"/>
  <p:tag name="KSO_WM_DIAGRAM_COLOR_TEXT_CAN_REMOVE" val="n"/>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4830"/>
  <p:tag name="KSO_WM_UNIT_LAYERLEVEL" val="1_1_1"/>
  <p:tag name="KSO_WM_TAG_VERSION" val="3.0"/>
  <p:tag name="KSO_WM_UNIT_VALUE" val="714*784"/>
  <p:tag name="KSO_WM_UNIT_TYPE" val="l_h_d"/>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gradient&quot;:[{&quot;brightness&quot;:0,&quot;colorType&quot;:1,&quot;foreColorIndex&quot;:5,&quot;pos&quot;:0,&quot;transparency&quot;:0.75},{&quot;brightness&quot;:0,&quot;colorType&quot;:1,&quot;foreColorIndex&quot;:5,&quot;pos&quot;:1,&quot;transparency&quot;:0.3499999940395355}],&quot;type&quot;:2},&quot;shadow&quot;:{&quot;colorType&quot;:0},&quot;threeD&quot;:{&quot;curvedSurface&quot;:{&quot;brightness&quot;:0,&quot;colorType&quot;:2,&quot;rgb&quot;:&quot;#000000&quot;},&quot;depth&quot;:{&quot;colorType&quot;:0}}},&quot;text&quot;:{&quot;fill&quot;:{},&quot;glow&quot;:{},&quot;line&quot;:{},&quot;shadow&quot;:{},&quot;threeD&quot;:{}}}"/>
  <p:tag name="KSO_WM_UNIT_ID" val="diagram20234830_3*l_h_d*1_4_1"/>
  <p:tag name="KSO_WM_UNIT_INDEX" val="1_4_1"/>
  <p:tag name="KSO_WM_BEAUTIFY_FLAG" val="#wm#"/>
  <p:tag name="KSO_WM_DIAGRAM_GROUP_CODE" val="l1-1"/>
  <p:tag name="KSO_WM_DIAGRAM_COLOR_TRICK" val="1"/>
  <p:tag name="KSO_WM_DIAGRAM_VERSION" val="3"/>
  <p:tag name="KSO_WM_DIAGRAM_COLOR_TEXT_CAN_REMOVE" val="n"/>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4830"/>
  <p:tag name="KSO_WM_UNIT_LAYERLEVEL" val="1_1_1"/>
  <p:tag name="KSO_WM_TAG_VERSION" val="3.0"/>
  <p:tag name="KSO_WM_UNIT_SUBTYPE" val="a"/>
  <p:tag name="KSO_WM_UNIT_NOCLEAR" val="0"/>
  <p:tag name="KSO_WM_UNIT_TYPE" val="l_h_f"/>
  <p:tag name="KSO_WM_UNIT_VALUE" val="72"/>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gradient&quot;:[{&quot;brightness&quot;:0,&quot;colorType&quot;:1,&quot;foreColorIndex&quot;:5,&quot;pos&quot;:0,&quot;transparency&quot;:1},{&quot;brightness&quot;:0,&quot;colorType&quot;:1,&quot;foreColorIndex&quot;:5,&quot;pos&quot;:1,&quot;transparency&quot;:0.69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6"/>
  <p:tag name="KSO_WM_UNIT_ID" val="diagram20234830_3*l_h_f*1_1_1"/>
  <p:tag name="KSO_WM_UNIT_INDEX" val="1_1_1"/>
  <p:tag name="KSO_WM_BEAUTIFY_FLAG" val="#wm#"/>
  <p:tag name="KSO_WM_DIAGRAM_GROUP_CODE" val="l1-1"/>
  <p:tag name="KSO_WM_DIAGRAM_COLOR_TRICK" val="1"/>
  <p:tag name="KSO_WM_DIAGRAM_VERSION" val="3"/>
  <p:tag name="KSO_WM_DIAGRAM_COLOR_TEXT_CAN_REMOVE" val="n"/>
  <p:tag name="KSO_WM_UNIT_PRESET_TEXT" val="单击此处添加文本具体内容，简明扼要地阐述您的观点。单击此处添加文本具体内容"/>
  <p:tag name="KSO_WM_UNIT_FILL_TYPE" val="3"/>
  <p:tag name="KSO_WM_UNIT_TEXT_FILL_FORE_SCHEMECOLOR_INDEX" val="1"/>
  <p:tag name="KSO_WM_UNIT_TEXT_FILL_TYPE" val="1"/>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4830"/>
  <p:tag name="KSO_WM_UNIT_LAYERLEVEL" val="1_1_1"/>
  <p:tag name="KSO_WM_TAG_VERSION" val="3.0"/>
  <p:tag name="KSO_WM_UNIT_SUBTYPE" val="a"/>
  <p:tag name="KSO_WM_UNIT_NOCLEAR" val="0"/>
  <p:tag name="KSO_WM_UNIT_TYPE" val="l_h_f"/>
  <p:tag name="KSO_WM_UNIT_VALUE" val="72"/>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gradient&quot;:[{&quot;brightness&quot;:0,&quot;colorType&quot;:1,&quot;foreColorIndex&quot;:5,&quot;pos&quot;:0,&quot;transparency&quot;:1},{&quot;brightness&quot;:0,&quot;colorType&quot;:1,&quot;foreColorIndex&quot;:5,&quot;pos&quot;:1,&quot;transparency&quot;:0.69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6"/>
  <p:tag name="KSO_WM_UNIT_ID" val="diagram20234830_3*l_h_f*1_2_1"/>
  <p:tag name="KSO_WM_UNIT_INDEX" val="1_2_1"/>
  <p:tag name="KSO_WM_BEAUTIFY_FLAG" val="#wm#"/>
  <p:tag name="KSO_WM_DIAGRAM_GROUP_CODE" val="l1-1"/>
  <p:tag name="KSO_WM_DIAGRAM_COLOR_TRICK" val="1"/>
  <p:tag name="KSO_WM_DIAGRAM_VERSION" val="3"/>
  <p:tag name="KSO_WM_DIAGRAM_COLOR_TEXT_CAN_REMOVE" val="n"/>
  <p:tag name="KSO_WM_UNIT_PRESET_TEXT" val="单击此处添加文本具体内容，简明扼要地阐述您的观点。单击此处添加文本具体内容"/>
  <p:tag name="KSO_WM_UNIT_FILL_TYPE" val="3"/>
  <p:tag name="KSO_WM_UNIT_TEXT_FILL_FORE_SCHEMECOLOR_INDEX" val="1"/>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4830"/>
  <p:tag name="KSO_WM_UNIT_LAYERLEVEL" val="1_1_1"/>
  <p:tag name="KSO_WM_TAG_VERSION" val="3.0"/>
  <p:tag name="KSO_WM_UNIT_SUBTYPE" val="a"/>
  <p:tag name="KSO_WM_UNIT_NOCLEAR" val="0"/>
  <p:tag name="KSO_WM_UNIT_TYPE" val="l_h_f"/>
  <p:tag name="KSO_WM_UNIT_VALUE" val="72"/>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gradient&quot;:[{&quot;brightness&quot;:0,&quot;colorType&quot;:1,&quot;foreColorIndex&quot;:5,&quot;pos&quot;:0,&quot;transparency&quot;:1},{&quot;brightness&quot;:0,&quot;colorType&quot;:1,&quot;foreColorIndex&quot;:5,&quot;pos&quot;:1,&quot;transparency&quot;:0.69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6"/>
  <p:tag name="KSO_WM_UNIT_ID" val="diagram20234830_3*l_h_f*1_3_1"/>
  <p:tag name="KSO_WM_UNIT_INDEX" val="1_3_1"/>
  <p:tag name="KSO_WM_BEAUTIFY_FLAG" val="#wm#"/>
  <p:tag name="KSO_WM_DIAGRAM_GROUP_CODE" val="l1-1"/>
  <p:tag name="KSO_WM_DIAGRAM_COLOR_TRICK" val="1"/>
  <p:tag name="KSO_WM_DIAGRAM_VERSION" val="3"/>
  <p:tag name="KSO_WM_DIAGRAM_COLOR_TEXT_CAN_REMOVE" val="n"/>
  <p:tag name="KSO_WM_UNIT_PRESET_TEXT" val="单击此处添加文本具体内容，简明扼要地阐述您的观点。单击此处添加文本具体内容"/>
  <p:tag name="KSO_WM_UNIT_FILL_TYPE" val="3"/>
  <p:tag name="KSO_WM_UNIT_TEXT_FILL_FORE_SCHEMECOLOR_INDEX" val="1"/>
  <p:tag name="KSO_WM_UNIT_TEXT_FILL_TYPE"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4830"/>
  <p:tag name="KSO_WM_UNIT_LAYERLEVEL" val="1_1_1"/>
  <p:tag name="KSO_WM_TAG_VERSION" val="3.0"/>
  <p:tag name="KSO_WM_UNIT_SUBTYPE" val="a"/>
  <p:tag name="KSO_WM_UNIT_NOCLEAR" val="0"/>
  <p:tag name="KSO_WM_UNIT_TYPE" val="l_h_f"/>
  <p:tag name="KSO_WM_UNIT_VALUE" val="72"/>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gradient&quot;:[{&quot;brightness&quot;:0,&quot;colorType&quot;:1,&quot;foreColorIndex&quot;:5,&quot;pos&quot;:0,&quot;transparency&quot;:1},{&quot;brightness&quot;:0,&quot;colorType&quot;:1,&quot;foreColorIndex&quot;:5,&quot;pos&quot;:1,&quot;transparency&quot;:0.69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6"/>
  <p:tag name="KSO_WM_UNIT_ID" val="diagram20234830_3*l_h_f*1_4_1"/>
  <p:tag name="KSO_WM_UNIT_INDEX" val="1_4_1"/>
  <p:tag name="KSO_WM_BEAUTIFY_FLAG" val="#wm#"/>
  <p:tag name="KSO_WM_DIAGRAM_GROUP_CODE" val="l1-1"/>
  <p:tag name="KSO_WM_DIAGRAM_COLOR_TRICK" val="1"/>
  <p:tag name="KSO_WM_DIAGRAM_VERSION" val="3"/>
  <p:tag name="KSO_WM_DIAGRAM_COLOR_TEXT_CAN_REMOVE" val="n"/>
  <p:tag name="KSO_WM_UNIT_PRESET_TEXT" val="单击此处添加文本具体内容，简明扼要地阐述您的观点。单击此处添加文本具体内容"/>
  <p:tag name="KSO_WM_UNIT_FILL_TYPE" val="3"/>
  <p:tag name="KSO_WM_UNIT_TEXT_FILL_FORE_SCHEMECOLOR_INDEX" val="1"/>
  <p:tag name="KSO_WM_UNIT_TEXT_FILL_TYPE" val="1"/>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4_2"/>
  <p:tag name="KSO_WM_TEMPLATE_CATEGORY" val="diagram"/>
  <p:tag name="KSO_WM_TEMPLATE_INDEX" val="20234830"/>
  <p:tag name="KSO_WM_UNIT_LAYERLEVEL" val="1_1_1"/>
  <p:tag name="KSO_WM_TAG_VERSION" val="3.0"/>
  <p:tag name="KSO_WM_BEAUTIFY_FLAG" val="#wm#"/>
  <p:tag name="KSO_WM_UNIT_TYPE" val="l_h_i"/>
  <p:tag name="KSO_WM_UNIT_INDEX" val="1_4_2"/>
  <p:tag name="KSO_WM_DIAGRAM_GROUP_CODE" val="l1-1"/>
  <p:tag name="KSO_WM_DIAGRAM_COLOR_TRICK" val="1"/>
  <p:tag name="KSO_WM_DIAGRAM_VERSION" val="3"/>
  <p:tag name="KSO_WM_DIAGRAM_COLOR_TEXT_CAN_REMOVE" val="n"/>
  <p:tag name="KSO_WM_UNIT_LINE_FORE_SCHEMECOLOR_INDEX" val="5"/>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4_4"/>
  <p:tag name="KSO_WM_TEMPLATE_CATEGORY" val="diagram"/>
  <p:tag name="KSO_WM_TEMPLATE_INDEX" val="20234830"/>
  <p:tag name="KSO_WM_UNIT_LAYERLEVEL" val="1_1_1"/>
  <p:tag name="KSO_WM_TAG_VERSION" val="3.0"/>
  <p:tag name="KSO_WM_BEAUTIFY_FLAG" val="#wm#"/>
  <p:tag name="KSO_WM_UNIT_TYPE" val="l_h_i"/>
  <p:tag name="KSO_WM_UNIT_INDEX" val="1_4_4"/>
  <p:tag name="KSO_WM_DIAGRAM_GROUP_CODE" val="l1-1"/>
  <p:tag name="KSO_WM_DIAGRAM_COLOR_TRICK" val="1"/>
  <p:tag name="KSO_WM_DIAGRAM_VERSION" val="3"/>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4_3"/>
  <p:tag name="KSO_WM_TEMPLATE_CATEGORY" val="diagram"/>
  <p:tag name="KSO_WM_TEMPLATE_INDEX" val="20234830"/>
  <p:tag name="KSO_WM_UNIT_LAYERLEVEL" val="1_1_1"/>
  <p:tag name="KSO_WM_TAG_VERSION" val="3.0"/>
  <p:tag name="KSO_WM_BEAUTIFY_FLAG" val="#wm#"/>
  <p:tag name="KSO_WM_UNIT_TYPE" val="l_h_i"/>
  <p:tag name="KSO_WM_UNIT_INDEX" val="1_4_3"/>
  <p:tag name="KSO_WM_DIAGRAM_GROUP_CODE" val="l1-1"/>
  <p:tag name="KSO_WM_DIAGRAM_COLOR_TRICK" val="1"/>
  <p:tag name="KSO_WM_DIAGRAM_VERSION" val="3"/>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2_2"/>
  <p:tag name="KSO_WM_TEMPLATE_CATEGORY" val="diagram"/>
  <p:tag name="KSO_WM_TEMPLATE_INDEX" val="20234830"/>
  <p:tag name="KSO_WM_UNIT_LAYERLEVEL" val="1_1_1"/>
  <p:tag name="KSO_WM_TAG_VERSION" val="3.0"/>
  <p:tag name="KSO_WM_BEAUTIFY_FLAG" val="#wm#"/>
  <p:tag name="KSO_WM_UNIT_TYPE" val="l_h_i"/>
  <p:tag name="KSO_WM_UNIT_INDEX" val="1_2_2"/>
  <p:tag name="KSO_WM_DIAGRAM_GROUP_CODE" val="l1-1"/>
  <p:tag name="KSO_WM_DIAGRAM_COLOR_TRICK" val="1"/>
  <p:tag name="KSO_WM_DIAGRAM_VERSION" val="3"/>
  <p:tag name="KSO_WM_DIAGRAM_COLOR_TEXT_CAN_REMOVE" val="n"/>
  <p:tag name="KSO_WM_UNIT_LINE_FORE_SCHEMECOLOR_INDEX" val="5"/>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2_4"/>
  <p:tag name="KSO_WM_TEMPLATE_CATEGORY" val="diagram"/>
  <p:tag name="KSO_WM_TEMPLATE_INDEX" val="20234830"/>
  <p:tag name="KSO_WM_UNIT_LAYERLEVEL" val="1_1_1"/>
  <p:tag name="KSO_WM_TAG_VERSION" val="3.0"/>
  <p:tag name="KSO_WM_BEAUTIFY_FLAG" val="#wm#"/>
  <p:tag name="KSO_WM_UNIT_TYPE" val="l_h_i"/>
  <p:tag name="KSO_WM_UNIT_INDEX" val="1_2_4"/>
  <p:tag name="KSO_WM_DIAGRAM_GROUP_CODE" val="l1-1"/>
  <p:tag name="KSO_WM_DIAGRAM_COLOR_TRICK" val="1"/>
  <p:tag name="KSO_WM_DIAGRAM_VERSION" val="3"/>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2_3"/>
  <p:tag name="KSO_WM_TEMPLATE_CATEGORY" val="diagram"/>
  <p:tag name="KSO_WM_TEMPLATE_INDEX" val="20234830"/>
  <p:tag name="KSO_WM_UNIT_LAYERLEVEL" val="1_1_1"/>
  <p:tag name="KSO_WM_TAG_VERSION" val="3.0"/>
  <p:tag name="KSO_WM_BEAUTIFY_FLAG" val="#wm#"/>
  <p:tag name="KSO_WM_UNIT_TYPE" val="l_h_i"/>
  <p:tag name="KSO_WM_UNIT_INDEX" val="1_2_3"/>
  <p:tag name="KSO_WM_DIAGRAM_GROUP_CODE" val="l1-1"/>
  <p:tag name="KSO_WM_DIAGRAM_COLOR_TRICK" val="1"/>
  <p:tag name="KSO_WM_DIAGRAM_VERSION" val="3"/>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3_2"/>
  <p:tag name="KSO_WM_TEMPLATE_CATEGORY" val="diagram"/>
  <p:tag name="KSO_WM_TEMPLATE_INDEX" val="20234830"/>
  <p:tag name="KSO_WM_UNIT_LAYERLEVEL" val="1_1_1"/>
  <p:tag name="KSO_WM_TAG_VERSION" val="3.0"/>
  <p:tag name="KSO_WM_BEAUTIFY_FLAG" val="#wm#"/>
  <p:tag name="KSO_WM_UNIT_TYPE" val="l_h_i"/>
  <p:tag name="KSO_WM_UNIT_INDEX" val="1_3_2"/>
  <p:tag name="KSO_WM_DIAGRAM_GROUP_CODE" val="l1-1"/>
  <p:tag name="KSO_WM_DIAGRAM_COLOR_TRICK" val="1"/>
  <p:tag name="KSO_WM_DIAGRAM_VERSION" val="3"/>
  <p:tag name="KSO_WM_DIAGRAM_COLOR_TEXT_CAN_REMOVE" val="n"/>
  <p:tag name="KSO_WM_UNIT_LINE_FORE_SCHEMECOLOR_INDEX" val="5"/>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3_4"/>
  <p:tag name="KSO_WM_TEMPLATE_CATEGORY" val="diagram"/>
  <p:tag name="KSO_WM_TEMPLATE_INDEX" val="20234830"/>
  <p:tag name="KSO_WM_UNIT_LAYERLEVEL" val="1_1_1"/>
  <p:tag name="KSO_WM_TAG_VERSION" val="3.0"/>
  <p:tag name="KSO_WM_BEAUTIFY_FLAG" val="#wm#"/>
  <p:tag name="KSO_WM_UNIT_TYPE" val="l_h_i"/>
  <p:tag name="KSO_WM_UNIT_INDEX" val="1_3_4"/>
  <p:tag name="KSO_WM_DIAGRAM_GROUP_CODE" val="l1-1"/>
  <p:tag name="KSO_WM_DIAGRAM_COLOR_TRICK" val="1"/>
  <p:tag name="KSO_WM_DIAGRAM_VERSION" val="3"/>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3_3"/>
  <p:tag name="KSO_WM_TEMPLATE_CATEGORY" val="diagram"/>
  <p:tag name="KSO_WM_TEMPLATE_INDEX" val="20234830"/>
  <p:tag name="KSO_WM_UNIT_LAYERLEVEL" val="1_1_1"/>
  <p:tag name="KSO_WM_TAG_VERSION" val="3.0"/>
  <p:tag name="KSO_WM_BEAUTIFY_FLAG" val="#wm#"/>
  <p:tag name="KSO_WM_UNIT_TYPE" val="l_h_i"/>
  <p:tag name="KSO_WM_UNIT_INDEX" val="1_3_3"/>
  <p:tag name="KSO_WM_DIAGRAM_GROUP_CODE" val="l1-1"/>
  <p:tag name="KSO_WM_DIAGRAM_COLOR_TRICK" val="1"/>
  <p:tag name="KSO_WM_DIAGRAM_VERSION" val="3"/>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2_5"/>
  <p:tag name="KSO_WM_TEMPLATE_CATEGORY" val="diagram"/>
  <p:tag name="KSO_WM_TEMPLATE_INDEX" val="20234830"/>
  <p:tag name="KSO_WM_UNIT_LAYERLEVEL" val="1_1_1"/>
  <p:tag name="KSO_WM_TAG_VERSION" val="3.0"/>
  <p:tag name="KSO_WM_BEAUTIFY_FLAG" val="#wm#"/>
  <p:tag name="KSO_WM_UNIT_TYPE" val="l_h_i"/>
  <p:tag name="KSO_WM_UNIT_INDEX" val="1_2_5"/>
  <p:tag name="KSO_WM_DIAGRAM_GROUP_CODE" val="l1-1"/>
  <p:tag name="KSO_WM_DIAGRAM_COLOR_TRICK" val="1"/>
  <p:tag name="KSO_WM_DIAGRAM_VERSION" val="3"/>
  <p:tag name="KSO_WM_DIAGRAM_COLOR_TEXT_CAN_REMOVE" val="n"/>
  <p:tag name="KSO_WM_UNIT_LINE_FORE_SCHEMECOLOR_INDEX" val="5"/>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1_2"/>
  <p:tag name="KSO_WM_TEMPLATE_CATEGORY" val="diagram"/>
  <p:tag name="KSO_WM_TEMPLATE_INDEX" val="20234830"/>
  <p:tag name="KSO_WM_UNIT_LAYERLEVEL" val="1_1_1"/>
  <p:tag name="KSO_WM_TAG_VERSION" val="3.0"/>
  <p:tag name="KSO_WM_BEAUTIFY_FLAG" val="#wm#"/>
  <p:tag name="KSO_WM_UNIT_TYPE" val="l_h_i"/>
  <p:tag name="KSO_WM_UNIT_INDEX" val="1_1_2"/>
  <p:tag name="KSO_WM_DIAGRAM_GROUP_CODE" val="l1-1"/>
  <p:tag name="KSO_WM_DIAGRAM_COLOR_TRICK" val="1"/>
  <p:tag name="KSO_WM_DIAGRAM_VERSION" val="3"/>
  <p:tag name="KSO_WM_DIAGRAM_COLOR_TEXT_CAN_REMOVE" val="n"/>
  <p:tag name="KSO_WM_UNIT_LINE_FORE_SCHEMECOLOR_INDEX" val="5"/>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1_4"/>
  <p:tag name="KSO_WM_TEMPLATE_CATEGORY" val="diagram"/>
  <p:tag name="KSO_WM_TEMPLATE_INDEX" val="20234830"/>
  <p:tag name="KSO_WM_UNIT_LAYERLEVEL" val="1_1_1"/>
  <p:tag name="KSO_WM_TAG_VERSION" val="3.0"/>
  <p:tag name="KSO_WM_BEAUTIFY_FLAG" val="#wm#"/>
  <p:tag name="KSO_WM_UNIT_TYPE" val="l_h_i"/>
  <p:tag name="KSO_WM_UNIT_INDEX" val="1_1_4"/>
  <p:tag name="KSO_WM_DIAGRAM_GROUP_CODE" val="l1-1"/>
  <p:tag name="KSO_WM_DIAGRAM_COLOR_TRICK" val="1"/>
  <p:tag name="KSO_WM_DIAGRAM_VERSION" val="3"/>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1_3"/>
  <p:tag name="KSO_WM_TEMPLATE_CATEGORY" val="diagram"/>
  <p:tag name="KSO_WM_TEMPLATE_INDEX" val="20234830"/>
  <p:tag name="KSO_WM_UNIT_LAYERLEVEL" val="1_1_1"/>
  <p:tag name="KSO_WM_TAG_VERSION" val="3.0"/>
  <p:tag name="KSO_WM_BEAUTIFY_FLAG" val="#wm#"/>
  <p:tag name="KSO_WM_UNIT_TYPE" val="l_h_i"/>
  <p:tag name="KSO_WM_UNIT_INDEX" val="1_1_3"/>
  <p:tag name="KSO_WM_DIAGRAM_GROUP_CODE" val="l1-1"/>
  <p:tag name="KSO_WM_DIAGRAM_COLOR_TRICK" val="1"/>
  <p:tag name="KSO_WM_DIAGRAM_VERSION" val="3"/>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1_5"/>
  <p:tag name="KSO_WM_TEMPLATE_CATEGORY" val="diagram"/>
  <p:tag name="KSO_WM_TEMPLATE_INDEX" val="20234830"/>
  <p:tag name="KSO_WM_UNIT_LAYERLEVEL" val="1_1_1"/>
  <p:tag name="KSO_WM_TAG_VERSION" val="3.0"/>
  <p:tag name="KSO_WM_BEAUTIFY_FLAG" val="#wm#"/>
  <p:tag name="KSO_WM_UNIT_TYPE" val="l_h_i"/>
  <p:tag name="KSO_WM_UNIT_INDEX" val="1_1_5"/>
  <p:tag name="KSO_WM_DIAGRAM_GROUP_CODE" val="l1-1"/>
  <p:tag name="KSO_WM_DIAGRAM_COLOR_TRICK" val="1"/>
  <p:tag name="KSO_WM_DIAGRAM_VERSION" val="3"/>
  <p:tag name="KSO_WM_DIAGRAM_COLOR_TEXT_CAN_REMOVE" val="n"/>
  <p:tag name="KSO_WM_UNIT_LINE_FORE_SCHEMECOLOR_INDEX" val="5"/>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3_5"/>
  <p:tag name="KSO_WM_TEMPLATE_CATEGORY" val="diagram"/>
  <p:tag name="KSO_WM_TEMPLATE_INDEX" val="20234830"/>
  <p:tag name="KSO_WM_UNIT_LAYERLEVEL" val="1_1_1"/>
  <p:tag name="KSO_WM_TAG_VERSION" val="3.0"/>
  <p:tag name="KSO_WM_BEAUTIFY_FLAG" val="#wm#"/>
  <p:tag name="KSO_WM_UNIT_TYPE" val="l_h_i"/>
  <p:tag name="KSO_WM_UNIT_INDEX" val="1_3_5"/>
  <p:tag name="KSO_WM_DIAGRAM_GROUP_CODE" val="l1-1"/>
  <p:tag name="KSO_WM_DIAGRAM_COLOR_TRICK" val="1"/>
  <p:tag name="KSO_WM_DIAGRAM_VERSION" val="3"/>
  <p:tag name="KSO_WM_DIAGRAM_COLOR_TEXT_CAN_REMOVE" val="n"/>
  <p:tag name="KSO_WM_UNIT_LINE_FORE_SCHEMECOLOR_INDEX" val="5"/>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30_3*l_h_i*1_4_5"/>
  <p:tag name="KSO_WM_TEMPLATE_CATEGORY" val="diagram"/>
  <p:tag name="KSO_WM_TEMPLATE_INDEX" val="20234830"/>
  <p:tag name="KSO_WM_UNIT_LAYERLEVEL" val="1_1_1"/>
  <p:tag name="KSO_WM_TAG_VERSION" val="3.0"/>
  <p:tag name="KSO_WM_BEAUTIFY_FLAG" val="#wm#"/>
  <p:tag name="KSO_WM_UNIT_TYPE" val="l_h_i"/>
  <p:tag name="KSO_WM_UNIT_INDEX" val="1_4_5"/>
  <p:tag name="KSO_WM_DIAGRAM_GROUP_CODE" val="l1-1"/>
  <p:tag name="KSO_WM_DIAGRAM_COLOR_TRICK" val="1"/>
  <p:tag name="KSO_WM_DIAGRAM_VERSION" val="3"/>
  <p:tag name="KSO_WM_DIAGRAM_COLOR_TEXT_CAN_REMOVE" val="n"/>
  <p:tag name="KSO_WM_UNIT_LINE_FORE_SCHEMECOLOR_INDEX" val="5"/>
  <p:tag name="KSO_WM_DIAGRAM_MAX_ITEMCNT" val="4"/>
  <p:tag name="KSO_WM_DIAGRAM_MIN_ITEMCNT" val="2"/>
  <p:tag name="KSO_WM_DIAGRAM_VIRTUALLY_FRAME" val="{&quot;height&quot;:385.3500061035156,&quot;left&quot;:51.4515869140625,&quot;top&quot;:77.37503631832097,&quot;width&quot;:857.2468261718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8.xml><?xml version="1.0" encoding="utf-8"?>
<p:tagLst xmlns:p="http://schemas.openxmlformats.org/presentationml/2006/main">
  <p:tag name="KSO_WM_BEAUTIFY_FLAG" val="#wm#"/>
  <p:tag name="KSO_WM_TEMPLATE_CATEGORY" val="diagram"/>
  <p:tag name="KSO_WM_TEMPLATE_INDEX" val="20213553"/>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1_1"/>
  <p:tag name="KSO_WM_UNIT_ID" val="diagram20233304_1*n_h_h_i*1_2_1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LINE_FORE_SCHEMECOLOR_INDEX" val="5"/>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3304_1*n_h_h_f*1_2_1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
  <p:tag name="KSO_WM_DIAGRAM_USE_COLOR_VALUE" val="{&quot;color_scheme&quot;:1,&quot;color_type&quot;:1,&quot;theme_color_indexes&quot;:[]}"/>
</p:tagLst>
</file>

<file path=ppt/tags/tag4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3304_1*n_h_h_f*1_2_3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
  <p:tag name="KSO_WM_DIAGRAM_USE_COLOR_VALUE" val="{&quot;color_scheme&quot;:1,&quot;color_type&quot;:1,&quot;theme_color_indexes&quot;:[]}"/>
</p:tagLst>
</file>

<file path=ppt/tags/tag42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3304_1*n_h_h_f*1_2_2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
  <p:tag name="KSO_WM_DIAGRAM_USE_COLOR_VALUE" val="{&quot;color_scheme&quot;:1,&quot;color_type&quot;:1,&quot;theme_color_indexes&quot;:[]}"/>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2_1"/>
  <p:tag name="KSO_WM_UNIT_ID" val="diagram20233304_1*n_h_h_i*1_2_2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LINE_FORE_SCHEMECOLOR_INDEX" val="5"/>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solidLine&quot;:{&quot;brightness&quot;:0,&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1_2"/>
  <p:tag name="KSO_WM_UNIT_ID" val="diagram20233304_1*n_h_h_i*1_2_1_2"/>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2_2"/>
  <p:tag name="KSO_WM_UNIT_ID" val="diagram20233304_1*n_h_h_i*1_2_2_2"/>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3_1"/>
  <p:tag name="KSO_WM_UNIT_ID" val="diagram20233304_1*n_h_h_i*1_2_3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a"/>
  <p:tag name="KSO_WM_UNIT_INDEX" val="1_1_1"/>
  <p:tag name="KSO_WM_UNIT_ID" val="diagram20233304_1*n_h_a*1_1_1"/>
  <p:tag name="KSO_WM_TEMPLATE_CATEGORY" val="diagram"/>
  <p:tag name="KSO_WM_TEMPLATE_INDEX" val="20233304"/>
  <p:tag name="KSO_WM_UNIT_LAYERLEVEL" val="1_1_1"/>
  <p:tag name="KSO_WM_TAG_VERSION" val="3.0"/>
  <p:tag name="KSO_WM_BEAUTIFY_FLAG" val="#wm#"/>
  <p:tag name="KSO_WM_UNIT_ISCONTENTSTITLE" val="0"/>
  <p:tag name="KSO_WM_UNIT_ISNUMDGMTITLE" val="0"/>
  <p:tag name="KSO_WM_UNIT_NOCLEAR" val="0"/>
  <p:tag name="KSO_WM_UNIT_VALUE" val="42"/>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单击此处添加标题"/>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x"/>
  <p:tag name="KSO_WM_UNIT_INDEX" val="1_2_1_1"/>
  <p:tag name="KSO_WM_UNIT_ID" val="diagram20233304_1*n_h_h_x*1_2_1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UNIT_VALUE" val="105*105"/>
  <p:tag name="KSO_WM_DIAGRAM_GROUP_CODE" val="n1-1"/>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9.xml><?xml version="1.0" encoding="utf-8"?>
<p:tagLst xmlns:p="http://schemas.openxmlformats.org/presentationml/2006/main">
  <p:tag name="KSO_WM_UNIT_VALUE" val="89*96"/>
  <p:tag name="KSO_WM_UNIT_HIGHLIGHT" val="0"/>
  <p:tag name="KSO_WM_UNIT_COMPATIBLE" val="0"/>
  <p:tag name="KSO_WM_UNIT_DIAGRAM_ISNUMVISUAL" val="0"/>
  <p:tag name="KSO_WM_UNIT_DIAGRAM_ISREFERUNIT" val="0"/>
  <p:tag name="KSO_WM_UNIT_TYPE" val="n_h_h_x"/>
  <p:tag name="KSO_WM_UNIT_INDEX" val="1_2_2_1"/>
  <p:tag name="KSO_WM_UNIT_ID" val="diagram20233304_1*n_h_h_x*1_2_2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UNIT_VALUE" val="78*115"/>
  <p:tag name="KSO_WM_UNIT_HIGHLIGHT" val="0"/>
  <p:tag name="KSO_WM_UNIT_COMPATIBLE" val="0"/>
  <p:tag name="KSO_WM_UNIT_DIAGRAM_ISNUMVISUAL" val="0"/>
  <p:tag name="KSO_WM_UNIT_DIAGRAM_ISREFERUNIT" val="0"/>
  <p:tag name="KSO_WM_UNIT_TYPE" val="n_h_h_x"/>
  <p:tag name="KSO_WM_UNIT_INDEX" val="1_2_3_1"/>
  <p:tag name="KSO_WM_UNIT_ID" val="diagram20233304_1*n_h_h_x*1_2_3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3_2"/>
  <p:tag name="KSO_WM_UNIT_ID" val="diagram20233304_1*n_h_h_i*1_2_3_2"/>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LINE_FORE_SCHEMECOLOR_INDEX" val="5"/>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i"/>
  <p:tag name="KSO_WM_UNIT_INDEX" val="1_2_1"/>
  <p:tag name="KSO_WM_UNIT_ID" val="diagram20233304_1*n_h_i*1_2_1"/>
  <p:tag name="KSO_WM_TEMPLATE_CATEGORY" val="diagram"/>
  <p:tag name="KSO_WM_TEMPLATE_INDEX" val="2023330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FILL_TYPE" val="1"/>
  <p:tag name="KSO_WM_UNIT_FILL_FORE_SCHEMECOLOR_INDEX" val="13"/>
  <p:tag name="KSO_WM_UNIT_FILL_FORE_SCHEMECOLOR_INDEX_BRIGHTNESS" val="0.6"/>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3.xml><?xml version="1.0" encoding="utf-8"?>
<p:tagLst xmlns:p="http://schemas.openxmlformats.org/presentationml/2006/main">
  <p:tag name="KSO_WM_BEAUTIFY_FLAG" val="#wm#"/>
  <p:tag name="KSO_WM_TEMPLATE_CATEGORY" val="diagram"/>
  <p:tag name="KSO_WM_TEMPLATE_INDEX" val="20213553"/>
</p:tagLst>
</file>

<file path=ppt/tags/tag434.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i"/>
  <p:tag name="KSO_WM_UNIT_INDEX" val="1_2_1_1"/>
  <p:tag name="KSO_WM_UNIT_ID" val="diagram20231496_4*n_h_h_i*1_2_1_1"/>
  <p:tag name="KSO_WM_TEMPLATE_CATEGORY" val="diagram"/>
  <p:tag name="KSO_WM_UNIT_LAYERLEVEL" val="1_1_1_1"/>
  <p:tag name="KSO_WM_DIAGRAM_COLOR_TRICK" val="1"/>
  <p:tag name="KSO_WM_DIAGRAM_MIN_ITEMCNT" val="1"/>
  <p:tag name="KSO_WM_DIAGRAM_COLOR_MATCH_VALUE" val="{&quot;shape&quot;:{&quot;fill&quot;:{&quot;solid&quot;:{&quot;brightness&quot;:0.25,&quot;colorType&quot;:1,&quot;foreColorIndex&quot;:15,&quot;transparency&quot;:0.6399999856948853},&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5"/>
  <p:tag name="KSO_WM_UNIT_FILL_FORE_SCHEMECOLOR_INDEX_BRIGHTNESS" val="0.25"/>
</p:tagLst>
</file>

<file path=ppt/tags/tag435.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i"/>
  <p:tag name="KSO_WM_UNIT_INDEX" val="1_2_2_1"/>
  <p:tag name="KSO_WM_UNIT_ID" val="diagram20231496_4*n_h_h_i*1_2_2_1"/>
  <p:tag name="KSO_WM_TEMPLATE_CATEGORY" val="diagram"/>
  <p:tag name="KSO_WM_UNIT_LAYERLEVEL" val="1_1_1_1"/>
  <p:tag name="KSO_WM_DIAGRAM_COLOR_TRICK" val="1"/>
  <p:tag name="KSO_WM_DIAGRAM_MIN_ITEMCNT" val="1"/>
  <p:tag name="KSO_WM_DIAGRAM_COLOR_MATCH_VALUE" val="{&quot;shape&quot;:{&quot;fill&quot;:{&quot;solid&quot;:{&quot;brightness&quot;:0.25,&quot;colorType&quot;:1,&quot;foreColorIndex&quot;:15,&quot;transparency&quot;:0.6399999856948853},&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5"/>
  <p:tag name="KSO_WM_UNIT_FILL_FORE_SCHEMECOLOR_INDEX_BRIGHTNESS" val="0.25"/>
</p:tagLst>
</file>

<file path=ppt/tags/tag436.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i"/>
  <p:tag name="KSO_WM_UNIT_INDEX" val="1_2_3_3"/>
  <p:tag name="KSO_WM_UNIT_ID" val="diagram20231496_4*n_h_h_i*1_2_3_3"/>
  <p:tag name="KSO_WM_TEMPLATE_CATEGORY" val="diagram"/>
  <p:tag name="KSO_WM_UNIT_LAYERLEVEL" val="1_1_1_1"/>
  <p:tag name="KSO_WM_DIAGRAM_COLOR_TRICK" val="1"/>
  <p:tag name="KSO_WM_DIAGRAM_MIN_ITEMCNT" val="1"/>
  <p:tag name="KSO_WM_DIAGRAM_COLOR_MATCH_VALUE" val="{&quot;shape&quot;:{&quot;fill&quot;:{&quot;solid&quot;:{&quot;brightness&quot;:0.25,&quot;colorType&quot;:1,&quot;foreColorIndex&quot;:15,&quot;transparency&quot;:0.6399999856948853},&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5"/>
  <p:tag name="KSO_WM_UNIT_FILL_FORE_SCHEMECOLOR_INDEX_BRIGHTNESS" val="0.25"/>
</p:tagLst>
</file>

<file path=ppt/tags/tag437.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i"/>
  <p:tag name="KSO_WM_UNIT_INDEX" val="1_2_4_3"/>
  <p:tag name="KSO_WM_UNIT_ID" val="diagram20231496_4*n_h_h_i*1_2_4_3"/>
  <p:tag name="KSO_WM_TEMPLATE_CATEGORY" val="diagram"/>
  <p:tag name="KSO_WM_UNIT_LAYERLEVEL" val="1_1_1_1"/>
  <p:tag name="KSO_WM_DIAGRAM_COLOR_TRICK" val="1"/>
  <p:tag name="KSO_WM_DIAGRAM_MIN_ITEMCNT" val="1"/>
  <p:tag name="KSO_WM_DIAGRAM_COLOR_MATCH_VALUE" val="{&quot;shape&quot;:{&quot;fill&quot;:{&quot;solid&quot;:{&quot;brightness&quot;:0.25,&quot;colorType&quot;:1,&quot;foreColorIndex&quot;:15,&quot;transparency&quot;:0.6399999856948853},&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5"/>
  <p:tag name="KSO_WM_UNIT_FILL_FORE_SCHEMECOLOR_INDEX_BRIGHTNESS" val="0.25"/>
</p:tagLst>
</file>

<file path=ppt/tags/tag438.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a"/>
  <p:tag name="KSO_WM_UNIT_INDEX" val="1_2_1_1"/>
  <p:tag name="KSO_WM_UNIT_ID" val="diagram20231496_4*n_h_h_a*1_2_1_1"/>
  <p:tag name="KSO_WM_TEMPLATE_CATEGORY" val="diagram"/>
  <p:tag name="KSO_WM_UNIT_LAYERLEVEL" val="1_1_1_1"/>
  <p:tag name="KSO_WM_BEAUTIFY_FLAG" val="#wm#"/>
  <p:tag name="KSO_WM_DIAGRAM_COLOR_TRICK" val="1"/>
  <p:tag name="KSO_WM_DIAGRAM_MIN_ITEMCNT" val="1"/>
  <p:tag name="KSO_WM_DIAGRAM_COLOR_MATCH_VALUE" val="{&quot;shape&quot;:{&quot;fill&quot;:{&quot;gradient&quot;:[{&quot;brightness&quot;:0,&quot;colorType&quot;:1,&quot;foreColorIndex&quot;:5,&quot;pos&quot;:0.9900000095367432,&quot;transparency&quot;:0},{&quot;brightness&quot;:0,&quot;colorType&quot;:1,&quot;foreColorIndex&quot;:5,&quot;pos&quot;:0,&quot;transparency&quot;:0.620000004768371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4"/>
  <p:tag name="KSO_WM_UNIT_PRESET_TEXT" val="添加标题"/>
  <p:tag name="KSO_WM_UNIT_FILL_TYPE" val="3"/>
</p:tagLst>
</file>

<file path=ppt/tags/tag439.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a"/>
  <p:tag name="KSO_WM_UNIT_INDEX" val="1_2_2_1"/>
  <p:tag name="KSO_WM_UNIT_ID" val="diagram20231496_4*n_h_h_a*1_2_2_1"/>
  <p:tag name="KSO_WM_TEMPLATE_CATEGORY" val="diagram"/>
  <p:tag name="KSO_WM_UNIT_LAYERLEVEL" val="1_1_1_1"/>
  <p:tag name="KSO_WM_BEAUTIFY_FLAG" val="#wm#"/>
  <p:tag name="KSO_WM_DIAGRAM_COLOR_TRICK" val="1"/>
  <p:tag name="KSO_WM_DIAGRAM_MIN_ITEMCNT" val="1"/>
  <p:tag name="KSO_WM_DIAGRAM_COLOR_MATCH_VALUE" val="{&quot;shape&quot;:{&quot;fill&quot;:{&quot;gradient&quot;:[{&quot;brightness&quot;:0,&quot;colorType&quot;:1,&quot;foreColorIndex&quot;:5,&quot;pos&quot;:0.9900000095367432,&quot;transparency&quot;:0},{&quot;brightness&quot;:0,&quot;colorType&quot;:1,&quot;foreColorIndex&quot;:5,&quot;pos&quot;:0,&quot;transparency&quot;:0.620000004768371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4"/>
  <p:tag name="KSO_WM_UNIT_PRESET_TEXT" val="添加标题"/>
  <p:tag name="KSO_WM_UNIT_FILL_TYPE" val="3"/>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496_4*n_h_i*1_1_1"/>
  <p:tag name="KSO_WM_TEMPLATE_CATEGORY" val="diagram"/>
  <p:tag name="KSO_WM_TEMPLATE_INDEX" val="20231496"/>
  <p:tag name="KSO_WM_UNIT_LAYERLEVEL" val="1_1_1"/>
  <p:tag name="KSO_WM_TAG_VERSION" val="3.0"/>
  <p:tag name="KSO_WM_UNIT_LINE_FORE_SCHEMECOLOR_INDEX_1_BRIGHTNESS" val="0.4"/>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28"/>
  <p:tag name="KSO_WM_UNIT_LINE_FORE_SCHEMECOLOR_INDEX_2_TRANS" val="1"/>
  <p:tag name="KSO_WM_UNIT_LINE_GRADIENT_TYPE" val="0"/>
  <p:tag name="KSO_WM_UNIT_LINE_GRADIENT_ANGLE" val="180"/>
  <p:tag name="KSO_WM_UNIT_LINE_GRADIENT_DIRECTION" val="4"/>
  <p:tag name="KSO_WM_UNIT_LINE_FILL_TYPE" val="5"/>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2800000011920929,&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41.xml><?xml version="1.0" encoding="utf-8"?>
<p:tagLst xmlns:p="http://schemas.openxmlformats.org/presentationml/2006/main">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231496_4*n_h_h_i*1_2_4_1"/>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42.xml><?xml version="1.0" encoding="utf-8"?>
<p:tagLst xmlns:p="http://schemas.openxmlformats.org/presentationml/2006/main">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96_4*n_h_h_i*1_2_1_2"/>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1496_4*n_h_i*1_1_2"/>
  <p:tag name="KSO_WM_TEMPLATE_CATEGORY" val="diagram"/>
  <p:tag name="KSO_WM_TEMPLATE_INDEX" val="20231496"/>
  <p:tag name="KSO_WM_UNIT_LAYERLEVEL" val="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9"/>
  <p:tag name="KSO_WM_UNIT_FILL_FORE_SCHEMECOLOR_INDEX_2_BRIGHTNESS" val="0"/>
  <p:tag name="KSO_WM_UNIT_FILL_FORE_SCHEMECOLOR_INDEX_2" val="5"/>
  <p:tag name="KSO_WM_UNIT_FILL_FORE_SCHEMECOLOR_INDEX_2_POS" val="1"/>
  <p:tag name="KSO_WM_UNIT_FILL_FORE_SCHEMECOLOR_INDEX_2_TRANS" val="0.9"/>
  <p:tag name="KSO_WM_UNIT_FILL_GRADIENT_TYPE" val="0"/>
  <p:tag name="KSO_WM_UNIT_FILL_GRADIENT_ANGLE" val="45"/>
  <p:tag name="KSO_WM_UNIT_FILL_GRADIENT_DIRECTION" val="0"/>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8999999761581421},{&quot;brightness&quot;:0,&quot;colorType&quot;:1,&quot;foreColorIndex&quot;:5,&quot;pos&quot;:1,&quot;transparency&quot;:0.89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496_4*n_h_i*1_1_3"/>
  <p:tag name="KSO_WM_TEMPLATE_CATEGORY" val="diagram"/>
  <p:tag name="KSO_WM_TEMPLATE_INDEX" val="20231496"/>
  <p:tag name="KSO_WM_UNIT_LAYERLEVEL" val="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85"/>
  <p:tag name="KSO_WM_UNIT_FILL_FORE_SCHEMECOLOR_INDEX_2_BRIGHTNESS" val="0"/>
  <p:tag name="KSO_WM_UNIT_FILL_FORE_SCHEMECOLOR_INDEX_2" val="5"/>
  <p:tag name="KSO_WM_UNIT_FILL_FORE_SCHEMECOLOR_INDEX_2_POS" val="1"/>
  <p:tag name="KSO_WM_UNIT_FILL_FORE_SCHEMECOLOR_INDEX_2_TRANS" val="0.85"/>
  <p:tag name="KSO_WM_UNIT_FILL_GRADIENT_TYPE" val="0"/>
  <p:tag name="KSO_WM_UNIT_FILL_GRADIENT_ANGLE" val="45"/>
  <p:tag name="KSO_WM_UNIT_FILL_GRADIENT_DIRECTION" val="0"/>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8500000238418579},{&quot;brightness&quot;:0,&quot;colorType&quot;:1,&quot;foreColorIndex&quot;:5,&quot;pos&quot;:1,&quot;transparency&quot;:0.850000023841857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45.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a"/>
  <p:tag name="KSO_WM_UNIT_INDEX" val="1_2_3_1"/>
  <p:tag name="KSO_WM_UNIT_ID" val="diagram20231496_4*n_h_h_a*1_2_3_1"/>
  <p:tag name="KSO_WM_TEMPLATE_CATEGORY" val="diagram"/>
  <p:tag name="KSO_WM_UNIT_LAYERLEVEL" val="1_1_1_1"/>
  <p:tag name="KSO_WM_BEAUTIFY_FLAG" val="#wm#"/>
  <p:tag name="KSO_WM_DIAGRAM_COLOR_TRICK" val="1"/>
  <p:tag name="KSO_WM_DIAGRAM_MIN_ITEMCNT" val="1"/>
  <p:tag name="KSO_WM_DIAGRAM_COLOR_MATCH_VALUE" val="{&quot;shape&quot;:{&quot;fill&quot;:{&quot;gradient&quot;:[{&quot;brightness&quot;:0,&quot;colorType&quot;:1,&quot;foreColorIndex&quot;:5,&quot;pos&quot;:0.9900000095367432,&quot;transparency&quot;:0},{&quot;brightness&quot;:0,&quot;colorType&quot;:1,&quot;foreColorIndex&quot;:5,&quot;pos&quot;:0,&quot;transparency&quot;:0.620000004768371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4"/>
  <p:tag name="KSO_WM_UNIT_PRESET_TEXT" val="添加标题"/>
  <p:tag name="KSO_WM_UNIT_FILL_TYPE" val="3"/>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31496_4*n_h_i*1_1_4"/>
  <p:tag name="KSO_WM_TEMPLATE_CATEGORY" val="diagram"/>
  <p:tag name="KSO_WM_TEMPLATE_INDEX" val="20231496"/>
  <p:tag name="KSO_WM_UNIT_LAYERLEVEL" val="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8"/>
  <p:tag name="KSO_WM_UNIT_FILL_FORE_SCHEMECOLOR_INDEX_2_BRIGHTNESS" val="0"/>
  <p:tag name="KSO_WM_UNIT_FILL_FORE_SCHEMECOLOR_INDEX_2" val="5"/>
  <p:tag name="KSO_WM_UNIT_FILL_FORE_SCHEMECOLOR_INDEX_2_POS" val="1"/>
  <p:tag name="KSO_WM_UNIT_FILL_FORE_SCHEMECOLOR_INDEX_2_TRANS" val="0.8"/>
  <p:tag name="KSO_WM_UNIT_FILL_GRADIENT_TYPE" val="0"/>
  <p:tag name="KSO_WM_UNIT_FILL_GRADIENT_ANGLE" val="45"/>
  <p:tag name="KSO_WM_UNIT_FILL_GRADIENT_DIRECTION" val="0"/>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800000011920929},{&quot;brightness&quot;:0,&quot;colorType&quot;:1,&quot;foreColorIndex&quot;:5,&quot;pos&quot;:1,&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47.xml><?xml version="1.0" encoding="utf-8"?>
<p:tagLst xmlns:p="http://schemas.openxmlformats.org/presentationml/2006/main">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31496_4*n_h_h_i*1_2_3_1"/>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48.xml><?xml version="1.0" encoding="utf-8"?>
<p:tagLst xmlns:p="http://schemas.openxmlformats.org/presentationml/2006/main">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96_4*n_h_h_i*1_2_2_2"/>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231496_4*n_h_h_i*1_2_1_3"/>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03"/>
  <p:tag name="KSO_WM_UNIT_FILL_FORE_SCHEMECOLOR_INDEX_1_TRANS" val="1"/>
  <p:tag name="KSO_WM_UNIT_FILL_FORE_SCHEMECOLOR_INDEX_2_BRIGHTNESS" val="0.4"/>
  <p:tag name="KSO_WM_UNIT_FILL_FORE_SCHEMECOLOR_INDEX_2" val="5"/>
  <p:tag name="KSO_WM_UNIT_FILL_FORE_SCHEMECOLOR_INDEX_2_POS" val="0.5"/>
  <p:tag name="KSO_WM_UNIT_FILL_FORE_SCHEMECOLOR_INDEX_2_TRANS" val="0.2"/>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0"/>
  <p:tag name="KSO_WM_UNIT_FILL_GRADIENT_DIRECTION" val="3"/>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029999999329447746,&quot;transparency&quot;:1},{&quot;brightness&quot;:0.4000000059604645,&quot;colorType&quot;:1,&quot;foreColorIndex&quot;:5,&quot;pos&quot;:0.5,&quot;transparency&quot;:0.2000000029802322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UNIT_TEXT_FILL_FORE_SCHEMECOLOR_INDEX_BRIGHTNESS" val="0"/>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96_4*n_h_h_f*1_2_1_1"/>
  <p:tag name="KSO_WM_TEMPLATE_CATEGORY" val="diagram"/>
  <p:tag name="KSO_WM_TEMPLATE_INDEX" val="20231496"/>
  <p:tag name="KSO_WM_UNIT_LAYERLEVEL" val="1_1_1_1"/>
  <p:tag name="KSO_WM_TAG_VERSION" val="3.0"/>
  <p:tag name="KSO_WM_BEAUTIFY_FLAG" val="#wm#"/>
  <p:tag name="KSO_WM_UNIT_VALUE" val="36"/>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请言简意赅的阐述您的观点"/>
  <p:tag name="KSO_WM_UNIT_TEXT_FILL_FORE_SCHEMECOLOR_INDEX" val="1"/>
  <p:tag name="KSO_WM_UNIT_TEXT_FILL_TYPE" val="1"/>
</p:tagLst>
</file>

<file path=ppt/tags/tag451.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a"/>
  <p:tag name="KSO_WM_UNIT_INDEX" val="1_2_4_1"/>
  <p:tag name="KSO_WM_UNIT_ID" val="diagram20231496_4*n_h_h_a*1_2_4_1"/>
  <p:tag name="KSO_WM_TEMPLATE_CATEGORY" val="diagram"/>
  <p:tag name="KSO_WM_UNIT_LAYERLEVEL" val="1_1_1_1"/>
  <p:tag name="KSO_WM_BEAUTIFY_FLAG" val="#wm#"/>
  <p:tag name="KSO_WM_DIAGRAM_COLOR_TRICK" val="1"/>
  <p:tag name="KSO_WM_DIAGRAM_MIN_ITEMCNT" val="1"/>
  <p:tag name="KSO_WM_DIAGRAM_COLOR_MATCH_VALUE" val="{&quot;shape&quot;:{&quot;fill&quot;:{&quot;gradient&quot;:[{&quot;brightness&quot;:0,&quot;colorType&quot;:1,&quot;foreColorIndex&quot;:5,&quot;pos&quot;:0.9900000095367432,&quot;transparency&quot;:0},{&quot;brightness&quot;:0,&quot;colorType&quot;:1,&quot;foreColorIndex&quot;:5,&quot;pos&quot;:0,&quot;transparency&quot;:0.620000004768371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4"/>
  <p:tag name="KSO_WM_UNIT_PRESET_TEXT" val="添加标题"/>
  <p:tag name="KSO_WM_UNIT_FILL_TYPE" val="3"/>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231496_4*n_h_h_i*1_2_2_3"/>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03"/>
  <p:tag name="KSO_WM_UNIT_FILL_FORE_SCHEMECOLOR_INDEX_1_TRANS" val="1"/>
  <p:tag name="KSO_WM_UNIT_FILL_FORE_SCHEMECOLOR_INDEX_2_BRIGHTNESS" val="0.4"/>
  <p:tag name="KSO_WM_UNIT_FILL_FORE_SCHEMECOLOR_INDEX_2" val="5"/>
  <p:tag name="KSO_WM_UNIT_FILL_FORE_SCHEMECOLOR_INDEX_2_POS" val="0.5"/>
  <p:tag name="KSO_WM_UNIT_FILL_FORE_SCHEMECOLOR_INDEX_2_TRANS" val="0.2"/>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0"/>
  <p:tag name="KSO_WM_UNIT_FILL_GRADIENT_DIRECTION" val="3"/>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029999999329447746,&quot;transparency&quot;:1},{&quot;brightness&quot;:0.4000000059604645,&quot;colorType&quot;:1,&quot;foreColorIndex&quot;:5,&quot;pos&quot;:0.5,&quot;transparency&quot;:0.2000000029802322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53.xml><?xml version="1.0" encoding="utf-8"?>
<p:tagLst xmlns:p="http://schemas.openxmlformats.org/presentationml/2006/main">
  <p:tag name="KSO_WM_UNIT_TEXT_FILL_FORE_SCHEMECOLOR_INDEX_BRIGHTNESS" val="0"/>
  <p:tag name="KSO_WM_UNIT_SUBTYPE" val="a"/>
  <p:tag name="KSO_WM_UNIT_NOCLEAR" val="0"/>
  <p:tag name="KSO_WM_UNIT_VALUE" val="3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1496_4*n_h_h_f*1_2_2_1"/>
  <p:tag name="KSO_WM_TEMPLATE_CATEGORY" val="diagram"/>
  <p:tag name="KSO_WM_TEMPLATE_INDEX" val="20231496"/>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请言简意赅的阐述您的观点"/>
  <p:tag name="KSO_WM_UNIT_TEXT_FILL_FORE_SCHEMECOLOR_INDEX" val="1"/>
  <p:tag name="KSO_WM_UNIT_TEXT_FILL_TYPE"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231496_4*n_h_h_i*1_2_3_2"/>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03"/>
  <p:tag name="KSO_WM_UNIT_FILL_FORE_SCHEMECOLOR_INDEX_1_TRANS" val="1"/>
  <p:tag name="KSO_WM_UNIT_FILL_FORE_SCHEMECOLOR_INDEX_2_BRIGHTNESS" val="0.4"/>
  <p:tag name="KSO_WM_UNIT_FILL_FORE_SCHEMECOLOR_INDEX_2" val="5"/>
  <p:tag name="KSO_WM_UNIT_FILL_FORE_SCHEMECOLOR_INDEX_2_POS" val="0.5"/>
  <p:tag name="KSO_WM_UNIT_FILL_FORE_SCHEMECOLOR_INDEX_2_TRANS" val="0.2"/>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0"/>
  <p:tag name="KSO_WM_UNIT_FILL_GRADIENT_DIRECTION" val="3"/>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029999999329447746,&quot;transparency&quot;:1},{&quot;brightness&quot;:0.4000000059604645,&quot;colorType&quot;:1,&quot;foreColorIndex&quot;:5,&quot;pos&quot;:0.5,&quot;transparency&quot;:0.2000000029802322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55.xml><?xml version="1.0" encoding="utf-8"?>
<p:tagLst xmlns:p="http://schemas.openxmlformats.org/presentationml/2006/main">
  <p:tag name="KSO_WM_UNIT_TEXT_FILL_FORE_SCHEMECOLOR_INDEX_BRIGHTNESS" val="0"/>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231496_4*n_h_h_f*1_2_3_1"/>
  <p:tag name="KSO_WM_TEMPLATE_CATEGORY" val="diagram"/>
  <p:tag name="KSO_WM_TEMPLATE_INDEX" val="20231496"/>
  <p:tag name="KSO_WM_UNIT_LAYERLEVEL" val="1_1_1_1"/>
  <p:tag name="KSO_WM_TAG_VERSION" val="3.0"/>
  <p:tag name="KSO_WM_BEAUTIFY_FLAG" val="#wm#"/>
  <p:tag name="KSO_WM_UNIT_VALUE" val="36"/>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请言简意赅的阐述您的观点"/>
  <p:tag name="KSO_WM_UNIT_TEXT_FILL_FORE_SCHEMECOLOR_INDEX" val="1"/>
  <p:tag name="KSO_WM_UNIT_TEXT_FILL_TYPE"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20231496_4*n_h_h_i*1_2_4_2"/>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03"/>
  <p:tag name="KSO_WM_UNIT_FILL_FORE_SCHEMECOLOR_INDEX_1_TRANS" val="1"/>
  <p:tag name="KSO_WM_UNIT_FILL_FORE_SCHEMECOLOR_INDEX_2_BRIGHTNESS" val="0.4"/>
  <p:tag name="KSO_WM_UNIT_FILL_FORE_SCHEMECOLOR_INDEX_2" val="5"/>
  <p:tag name="KSO_WM_UNIT_FILL_FORE_SCHEMECOLOR_INDEX_2_POS" val="0.5"/>
  <p:tag name="KSO_WM_UNIT_FILL_FORE_SCHEMECOLOR_INDEX_2_TRANS" val="0.2"/>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0"/>
  <p:tag name="KSO_WM_UNIT_FILL_GRADIENT_DIRECTION" val="3"/>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029999999329447746,&quot;transparency&quot;:1},{&quot;brightness&quot;:0.4000000059604645,&quot;colorType&quot;:1,&quot;foreColorIndex&quot;:5,&quot;pos&quot;:0.5,&quot;transparency&quot;:0.2000000029802322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57.xml><?xml version="1.0" encoding="utf-8"?>
<p:tagLst xmlns:p="http://schemas.openxmlformats.org/presentationml/2006/main">
  <p:tag name="KSO_WM_UNIT_TEXT_FILL_FORE_SCHEMECOLOR_INDEX_BRIGHTNESS" val="0"/>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231496_4*n_h_h_f*1_2_4_1"/>
  <p:tag name="KSO_WM_TEMPLATE_CATEGORY" val="diagram"/>
  <p:tag name="KSO_WM_TEMPLATE_INDEX" val="20231496"/>
  <p:tag name="KSO_WM_UNIT_LAYERLEVEL" val="1_1_1_1"/>
  <p:tag name="KSO_WM_TAG_VERSION" val="3.0"/>
  <p:tag name="KSO_WM_BEAUTIFY_FLAG" val="#wm#"/>
  <p:tag name="KSO_WM_UNIT_VALUE" val="36"/>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请言简意赅的阐述您的观点"/>
  <p:tag name="KSO_WM_UNIT_TEXT_FILL_FORE_SCHEMECOLOR_INDEX" val="1"/>
  <p:tag name="KSO_WM_UNIT_TEXT_FILL_TYPE" val="1"/>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20231496_4*n_h_i*1_1_5"/>
  <p:tag name="KSO_WM_TEMPLATE_CATEGORY" val="diagram"/>
  <p:tag name="KSO_WM_TEMPLATE_INDEX" val="20231496"/>
  <p:tag name="KSO_WM_UNIT_LAYERLEVEL" val="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98"/>
  <p:tag name="KSO_WM_UNIT_FILL_FORE_SCHEMECOLOR_INDEX_2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solid&quot;:{&quot;brightness&quot;:0.25,&quot;colorType&quot;:1,&quot;foreColorIndex&quot;:15,&quot;transparency&quot;:0.829999983310699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5"/>
  <p:tag name="KSO_WM_UNIT_FILL_FORE_SCHEMECOLOR_INDEX_BRIGHTNESS" val="0.25"/>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6"/>
  <p:tag name="KSO_WM_UNIT_ID" val="diagram20231496_4*n_h_i*1_1_6"/>
  <p:tag name="KSO_WM_TEMPLATE_CATEGORY" val="diagram"/>
  <p:tag name="KSO_WM_TEMPLATE_INDEX" val="20231496"/>
  <p:tag name="KSO_WM_UNIT_LAYERLEVEL" val="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98"/>
  <p:tag name="KSO_WM_UNIT_FILL_FORE_SCHEMECOLOR_INDEX_2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quot;colorType&quot;:1,&quot;foreColorIndex&quot;:5,&quot;pos&quot;:0.7400000095367432,&quot;transparency&quot;:0},{&quot;brightness&quot;:0,&quot;colorType&quot;:1,&quot;foreColorIndex&quot;:5,&quot;pos&quot;:0,&quot;transparency&quot;:0.81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496_4*n_h_a*1_1_1"/>
  <p:tag name="KSO_WM_TEMPLATE_CATEGORY" val="diagram"/>
  <p:tag name="KSO_WM_TEMPLATE_INDEX" val="20231496"/>
  <p:tag name="KSO_WM_UNIT_LAYERLEVEL" val="1_1_1"/>
  <p:tag name="KSO_WM_TAG_VERSION" val="3.0"/>
  <p:tag name="KSO_WM_UNIT_TEXT_FILL_FORE_SCHEMECOLOR_INDEX_BRIGHTNESS" val="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Lst>
</file>

<file path=ppt/tags/tag461.xml><?xml version="1.0" encoding="utf-8"?>
<p:tagLst xmlns:p="http://schemas.openxmlformats.org/presentationml/2006/main">
  <p:tag name="KSO_WM_UNIT_SUBTYPE" val="a"/>
  <p:tag name="KSO_WM_UNIT_NOCLEAR" val="0"/>
  <p:tag name="KSO_WM_UNIT_VALUE" val="15"/>
  <p:tag name="KSO_WM_UNIT_HIGHLIGHT" val="0"/>
  <p:tag name="KSO_WM_UNIT_COMPATIBLE" val="0"/>
  <p:tag name="KSO_WM_UNIT_DIAGRAM_ISNUMVISUAL" val="0"/>
  <p:tag name="KSO_WM_UNIT_DIAGRAM_ISREFERUNIT" val="0"/>
  <p:tag name="KSO_WM_DIAGRAM_GROUP_CODE" val="n1-1"/>
  <p:tag name="KSO_WM_UNIT_TYPE" val="n_h_f"/>
  <p:tag name="KSO_WM_UNIT_INDEX" val="1_1_1"/>
  <p:tag name="KSO_WM_UNIT_ID" val="diagram20231496_4*n_h_f*1_1_1"/>
  <p:tag name="KSO_WM_TEMPLATE_CATEGORY" val="diagram"/>
  <p:tag name="KSO_WM_TEMPLATE_INDEX" val="20231496"/>
  <p:tag name="KSO_WM_UNIT_LAYERLEVEL" val="1_1_1"/>
  <p:tag name="KSO_WM_TAG_VERSION" val="3.0"/>
  <p:tag name="KSO_WM_UNIT_TEXT_FILL_FORE_SCHEMECOLOR_INDEX_BRIGHTNESS" val="-0.05"/>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填您的正文"/>
  <p:tag name="KSO_WM_UNIT_TEXT_FILL_FORE_SCHEMECOLOR_INDEX" val="1"/>
  <p:tag name="KSO_WM_UNIT_TEXT_FILL_TYPE" val="1"/>
</p:tagLst>
</file>

<file path=ppt/tags/tag462.xml><?xml version="1.0" encoding="utf-8"?>
<p:tagLst xmlns:p="http://schemas.openxmlformats.org/presentationml/2006/main">
  <p:tag name="KSO_WM_BEAUTIFY_FLAG" val="#wm#"/>
  <p:tag name="KSO_WM_TEMPLATE_CATEGORY" val="diagram"/>
  <p:tag name="KSO_WM_TEMPLATE_INDEX" val="20213553"/>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wm#"/>
  <p:tag name="KSO_WM_TEMPLATE_CATEGORY" val="diagram"/>
  <p:tag name="KSO_WM_TEMPLATE_INDEX" val="20217057"/>
  <p:tag name="KSO_WM_SLIDE_LAYOUT_INFO" val="{&quot;direction&quot;:1,&quot;id&quot;:&quot;2021-04-01T16:15:56&quot;,&quot;maxSize&quot;:{&quot;size1&quot;:57.022888016700747},&quot;minSize&quot;:{&quot;size1&quot;:34.622888016700742},&quot;normalSize&quot;:{&quot;size1&quot;:54.935388016700742},&quot;subLayout&quot;:[{&quot;id&quot;:&quot;2021-04-01T16:15:56&quot;,&quot;margin&quot;:{&quot;bottom&quot;:1.6929999589920044,&quot;left&quot;:1.6929999589920044,&quot;right&quot;:0.026000002399086952,&quot;top&quot;:1.6929999589920044},&quot;type&quot;:0},{&quot;id&quot;:&quot;2021-04-01T16:15:56&quot;,&quot;maxSize&quot;:{&quot;size1&quot;:57.852207508793583},&quot;minSize&quot;:{&quot;size1&quot;:22.252207508793582},&quot;normalSize&quot;:{&quot;size1&quot;:24.152207508793577},&quot;subLayout&quot;:[{&quot;id&quot;:&quot;2021-04-01T16:15:56&quot;,&quot;margin&quot;:{&quot;bottom&quot;:0.026000002399086952,&quot;left&quot;:1.6909999847412109,&quot;right&quot;:2.5150001049041748,&quot;top&quot;:1.6929999589920044},&quot;type&quot;:0},{&quot;id&quot;:&quot;2021-04-01T16:15:56&quot;,&quot;margin&quot;:{&quot;bottom&quot;:1.6929999589920044,&quot;left&quot;:1.6909999847412109,&quot;right&quot;:2.5150001049041748,&quot;top&quot;:0.81999999284744263},&quot;type&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fa50998712faa657a756"/>
  <p:tag name="KSO_WM_CHIP_FILLPROP" val="[[{&quot;text_align&quot;:&quot;cm&quot;,&quot;text_direction&quot;:&quot;horizontal&quot;,&quot;support_features&quot;:[&quot;creativepic&quot;],&quot;support_big_font&quot;:false,&quot;picture_toward&quot;:1,&quot;picture_dockside&quot;:[],&quot;fill_id&quot;:&quot;a412ec61b47f4bfe9e5c81c35b54a6b4&quot;,&quot;fill_align&quot;:&quot;cm&quot;,&quot;chip_types&quot;:[&quot;picture&quot;]},{&quot;text_align&quot;:&quot;lb&quot;,&quot;text_direction&quot;:&quot;horizontal&quot;,&quot;support_big_font&quot;:false,&quot;picture_toward&quot;:0,&quot;picture_dockside&quot;:[],&quot;fill_id&quot;:&quot;5cb92c8a3b8149649945ce43e7d43924&quot;,&quot;fill_align&quot;:&quot;lb&quot;,&quot;chip_types&quot;:[&quot;text&quot;,&quot;header&quot;]},{&quot;text_align&quot;:&quot;lt&quot;,&quot;text_direction&quot;:&quot;horizontal&quot;,&quot;support_big_font&quot;:false,&quot;picture_toward&quot;:0,&quot;picture_dockside&quot;:[],&quot;fill_id&quot;:&quot;619ad5830d4a44d39cb831fc54ce2e31&quot;,&quot;fill_align&quot;:&quot;lt&quot;,&quot;chip_types&quot;:[&quot;text&quot;]}]]"/>
  <p:tag name="KSO_WM_CHIP_DECFILLPROP" val="[]"/>
  <p:tag name="KSO_WM_SLIDE_ID" val="diagram2021705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TYPE" val="text"/>
  <p:tag name="KSO_WM_SLIDE_SIZE" val="816*348"/>
  <p:tag name="KSO_WM_SLIDE_POSITION" val="72*95"/>
  <p:tag name="KSO_WM_CHIP_GROUPID" val="5facfa50998712faa657a755"/>
  <p:tag name="KSO_WM_SLIDE_BK_DARK_LIGHT" val="2"/>
  <p:tag name="KSO_WM_SLIDE_BACKGROUND_TYPE" val="general"/>
  <p:tag name="KSO_WM_SLIDE_SUPPORT_FEATURE_TYPE" val="8"/>
  <p:tag name="KSO_WM_SLIDE_SUBTYPE" val="picTxt"/>
  <p:tag name="KSO_WM_TEMPLATE_ASSEMBLE_XID" val="606570484054ed1e2fb814b4"/>
  <p:tag name="KSO_WM_TEMPLATE_ASSEMBLE_GROUPID" val="606570484054ed1e2fb814b4"/>
</p:tagLst>
</file>

<file path=ppt/tags/tag477.xml><?xml version="1.0" encoding="utf-8"?>
<p:tagLst xmlns:p="http://schemas.openxmlformats.org/presentationml/2006/main">
  <p:tag name="KSO_WM_UNIT_PICTURE_TOWARD" val="1"/>
  <p:tag name="KSO_WM_UNIT_VALUE" val="1227*1227"/>
  <p:tag name="KSO_WM_UNIT_HIGHLIGHT" val="0"/>
  <p:tag name="KSO_WM_UNIT_COMPATIBLE" val="0"/>
  <p:tag name="KSO_WM_UNIT_DIAGRAM_ISNUMVISUAL" val="0"/>
  <p:tag name="KSO_WM_UNIT_DIAGRAM_ISREFERUNIT" val="0"/>
  <p:tag name="KSO_WM_DIAGRAM_GROUP_CODE" val="ζ1-1"/>
  <p:tag name="KSO_WM_UNIT_ID" val="diagram20215765_1*ζ_h_d*1_1_1"/>
  <p:tag name="KSO_WM_TEMPLATE_CATEGORY" val="diagram"/>
  <p:tag name="KSO_WM_TEMPLATE_INDEX" val="20215765"/>
  <p:tag name="KSO_WM_UNIT_LAYERLEVEL" val="1_1_1"/>
  <p:tag name="KSO_WM_TAG_VERSION" val="1.0"/>
  <p:tag name="KSO_WM_UNIT_USESOURCEFORMAT_APPLY" val="1"/>
</p:tagLst>
</file>

<file path=ppt/tags/tag478.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ID" val="diagram20217057_1*a*1"/>
  <p:tag name="KSO_WM_TEMPLATE_CATEGORY" val="diagram"/>
  <p:tag name="KSO_WM_TEMPLATE_INDEX" val="20217057"/>
  <p:tag name="KSO_WM_UNIT_LAYERLEVEL" val="1"/>
  <p:tag name="KSO_WM_TAG_VERSION" val="1.0"/>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b77358e78a412590a2ef6cdc379c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feaab78ef3944e5a8385e86db420fe8e"/>
  <p:tag name="KSO_WM_UNIT_TEXT_FILL_FORE_SCHEMECOLOR_INDEX_BRIGHTNESS" val="0"/>
  <p:tag name="KSO_WM_UNIT_TEXT_FILL_FORE_SCHEMECOLOR_INDEX" val="13"/>
  <p:tag name="KSO_WM_UNIT_TEXT_FILL_TYPE" val="1"/>
  <p:tag name="KSO_WM_TEMPLATE_ASSEMBLE_XID" val="606570484054ed1e2fb814b4"/>
  <p:tag name="KSO_WM_TEMPLATE_ASSEMBLE_GROUPID" val="606570484054ed1e2fb814b4"/>
</p:tagLst>
</file>

<file path=ppt/tags/tag4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8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8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8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85.xml><?xml version="1.0" encoding="utf-8"?>
<p:tagLst xmlns:p="http://schemas.openxmlformats.org/presentationml/2006/main">
  <p:tag name="KSO_WM_BEAUTIFY_FLAG" val="#wm#"/>
  <p:tag name="KSO_WM_TEMPLATE_CATEGORY" val="diagram"/>
  <p:tag name="KSO_WM_TEMPLATE_INDEX" val="20217057"/>
  <p:tag name="KSO_WM_SLIDE_LAYOUT_INFO" val="{&quot;direction&quot;:1,&quot;id&quot;:&quot;2021-04-01T16:15:56&quot;,&quot;maxSize&quot;:{&quot;size1&quot;:57.022888016700747},&quot;minSize&quot;:{&quot;size1&quot;:34.622888016700742},&quot;normalSize&quot;:{&quot;size1&quot;:54.935388016700742},&quot;subLayout&quot;:[{&quot;id&quot;:&quot;2021-04-01T16:15:56&quot;,&quot;margin&quot;:{&quot;bottom&quot;:1.6929999589920044,&quot;left&quot;:1.6929999589920044,&quot;right&quot;:0.026000002399086952,&quot;top&quot;:1.6929999589920044},&quot;type&quot;:0},{&quot;id&quot;:&quot;2021-04-01T16:15:56&quot;,&quot;maxSize&quot;:{&quot;size1&quot;:57.852207508793583},&quot;minSize&quot;:{&quot;size1&quot;:22.252207508793582},&quot;normalSize&quot;:{&quot;size1&quot;:24.152207508793577},&quot;subLayout&quot;:[{&quot;id&quot;:&quot;2021-04-01T16:15:56&quot;,&quot;margin&quot;:{&quot;bottom&quot;:0.026000002399086952,&quot;left&quot;:1.6909999847412109,&quot;right&quot;:2.5150001049041748,&quot;top&quot;:1.6929999589920044},&quot;type&quot;:0},{&quot;id&quot;:&quot;2021-04-01T16:15:56&quot;,&quot;margin&quot;:{&quot;bottom&quot;:1.6929999589920044,&quot;left&quot;:1.6909999847412109,&quot;right&quot;:2.5150001049041748,&quot;top&quot;:0.81999999284744263},&quot;type&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fa50998712faa657a756"/>
  <p:tag name="KSO_WM_CHIP_FILLPROP" val="[[{&quot;text_align&quot;:&quot;cm&quot;,&quot;text_direction&quot;:&quot;horizontal&quot;,&quot;support_features&quot;:[&quot;creativepic&quot;],&quot;support_big_font&quot;:false,&quot;picture_toward&quot;:1,&quot;picture_dockside&quot;:[],&quot;fill_id&quot;:&quot;a412ec61b47f4bfe9e5c81c35b54a6b4&quot;,&quot;fill_align&quot;:&quot;cm&quot;,&quot;chip_types&quot;:[&quot;picture&quot;]},{&quot;text_align&quot;:&quot;lb&quot;,&quot;text_direction&quot;:&quot;horizontal&quot;,&quot;support_big_font&quot;:false,&quot;picture_toward&quot;:0,&quot;picture_dockside&quot;:[],&quot;fill_id&quot;:&quot;5cb92c8a3b8149649945ce43e7d43924&quot;,&quot;fill_align&quot;:&quot;lb&quot;,&quot;chip_types&quot;:[&quot;text&quot;,&quot;header&quot;]},{&quot;text_align&quot;:&quot;lt&quot;,&quot;text_direction&quot;:&quot;horizontal&quot;,&quot;support_big_font&quot;:false,&quot;picture_toward&quot;:0,&quot;picture_dockside&quot;:[],&quot;fill_id&quot;:&quot;619ad5830d4a44d39cb831fc54ce2e31&quot;,&quot;fill_align&quot;:&quot;lt&quot;,&quot;chip_types&quot;:[&quot;text&quot;]}]]"/>
  <p:tag name="KSO_WM_CHIP_DECFILLPROP" val="[]"/>
  <p:tag name="KSO_WM_SLIDE_ID" val="diagram2021705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TYPE" val="text"/>
  <p:tag name="KSO_WM_SLIDE_SIZE" val="816*348"/>
  <p:tag name="KSO_WM_SLIDE_POSITION" val="72*95"/>
  <p:tag name="KSO_WM_CHIP_GROUPID" val="5facfa50998712faa657a755"/>
  <p:tag name="KSO_WM_SLIDE_BK_DARK_LIGHT" val="2"/>
  <p:tag name="KSO_WM_SLIDE_BACKGROUND_TYPE" val="general"/>
  <p:tag name="KSO_WM_SLIDE_SUPPORT_FEATURE_TYPE" val="8"/>
  <p:tag name="KSO_WM_SLIDE_SUBTYPE" val="picTxt"/>
  <p:tag name="KSO_WM_TEMPLATE_ASSEMBLE_XID" val="606570484054ed1e2fb814b4"/>
  <p:tag name="KSO_WM_TEMPLATE_ASSEMBLE_GROUPID" val="606570484054ed1e2fb814b4"/>
</p:tagLst>
</file>

<file path=ppt/tags/tag486.xml><?xml version="1.0" encoding="utf-8"?>
<p:tagLst xmlns:p="http://schemas.openxmlformats.org/presentationml/2006/main">
  <p:tag name="KSO_WM_BEAUTIFY_FLAG" val="#wm#"/>
  <p:tag name="KSO_WM_TEMPLATE_CATEGORY" val="custom"/>
  <p:tag name="KSO_WM_TEMPLATE_INDEX" val="20205081"/>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501.xml><?xml version="1.0" encoding="utf-8"?>
<p:tagLst xmlns:p="http://schemas.openxmlformats.org/presentationml/2006/main">
  <p:tag name="KSO_WM_UNIT_COLOR_SCHEME_SHAPE_ID" val="6"/>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2"/>
  <p:tag name="KSO_WM_UNIT_ID" val="diagram20213553_1*i*2"/>
  <p:tag name="KSO_WM_TEMPLATE_CATEGORY" val="diagram"/>
  <p:tag name="KSO_WM_TEMPLATE_INDEX" val="20213553"/>
  <p:tag name="KSO_WM_UNIT_LAYERLEVEL" val="1"/>
  <p:tag name="KSO_WM_TAG_VERSION" val="1.0"/>
  <p:tag name="KSO_WM_BEAUTIFY_FLAG" val="#wm#"/>
  <p:tag name="KSO_WM_UNIT_BLOCK" val="0"/>
  <p:tag name="KSO_WM_UNIT_SM_LIMIT_TYPE" val="3"/>
  <p:tag name="KSO_WM_UNIT_DEC_AREA_ID" val="623493a3b1dc4cd1a7b39e964021fb43"/>
  <p:tag name="KSO_WM_UNIT_DECORATE_INFO" val="{&quot;DecorateInfoH&quot;:{&quot;IsAbs&quot;:true},&quot;DecorateInfoW&quot;:{&quot;IsAbs&quot;:false},&quot;DecorateInfoX&quot;:{&quot;IsAbs&quot;:true,&quot;Pos&quot;:2},&quot;DecorateInfoY&quot;:{&quot;IsAbs&quot;:true,&quot;Pos&quot;:1},&quot;ReferentInfo&quot;:{&quot;Id&quot;:&quot;ce8d7909319e49f1b2613a89d4a840df&quot;,&quot;X&quot;:{&quot;Pos&quot;:0},&quot;Y&quot;:{&quot;Pos&quot;:1}},&quot;whChangeMode&quot;:0}"/>
  <p:tag name="KSO_WM_CHIP_GROUPID" val="5eedbec2fa6683b8872baabf"/>
  <p:tag name="KSO_WM_CHIP_XID" val="5eedbec2fa6683b8872baac0"/>
  <p:tag name="KSO_WM_UNIT_LINE_FORE_SCHEMECOLOR_INDEX_BRIGHTNESS" val="-0.15"/>
  <p:tag name="KSO_WM_UNIT_LINE_FORE_SCHEMECOLOR_INDEX" val="14"/>
  <p:tag name="KSO_WM_UNIT_LINE_FILL_TYPE" val="2"/>
  <p:tag name="KSO_WM_TEMPLATE_ASSEMBLE_XID" val="60656f674054ed1e2fb80977"/>
  <p:tag name="KSO_WM_TEMPLATE_ASSEMBLE_GROUPID" val="60656f674054ed1e2fb80977"/>
</p:tagLst>
</file>

<file path=ppt/tags/tag502.xml><?xml version="1.0" encoding="utf-8"?>
<p:tagLst xmlns:p="http://schemas.openxmlformats.org/presentationml/2006/main">
  <p:tag name="KSO_WM_UNIT_COLOR_SCHEME_SHAPE_ID" val="11"/>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3"/>
  <p:tag name="KSO_WM_UNIT_ID" val="diagram20213553_1*i*3"/>
  <p:tag name="KSO_WM_TEMPLATE_CATEGORY" val="diagram"/>
  <p:tag name="KSO_WM_TEMPLATE_INDEX" val="20213553"/>
  <p:tag name="KSO_WM_UNIT_LAYERLEVEL" val="1"/>
  <p:tag name="KSO_WM_TAG_VERSION" val="1.0"/>
  <p:tag name="KSO_WM_BEAUTIFY_FLAG" val="#wm#"/>
  <p:tag name="KSO_WM_UNIT_BLOCK" val="0"/>
  <p:tag name="KSO_WM_UNIT_SM_LIMIT_TYPE" val="0"/>
  <p:tag name="KSO_WM_UNIT_DEC_AREA_ID" val="4c8e72f10ce742bd89110c4e48a3e329"/>
  <p:tag name="KSO_WM_UNIT_DECORATE_INFO" val="{&quot;DecorateInfoH&quot;:{&quot;IsAbs&quot;:true},&quot;DecorateInfoW&quot;:{&quot;IsAbs&quot;:true},&quot;DecorateInfoX&quot;:{&quot;IsAbs&quot;:true,&quot;Pos&quot;:0},&quot;DecorateInfoY&quot;:{&quot;IsAbs&quot;:true,&quot;Pos&quot;:2},&quot;ReferentInfo&quot;:{&quot;Id&quot;:&quot;0d76a524811d4e3382e1cb24c5826c32;b2a09bc87fce48aab2e4c77f559000d2&quot;,&quot;X&quot;:{&quot;Pos&quot;:0},&quot;Y&quot;:{&quot;Pos&quot;:0}},&quot;whChangeMode&quot;:0}"/>
  <p:tag name="KSO_WM_CHIP_GROUPID" val="5eedbec2fa6683b8872baabf"/>
  <p:tag name="KSO_WM_CHIP_XID" val="5eedbec2fa6683b8872baac0"/>
  <p:tag name="KSO_WM_UNIT_FILL_FORE_SCHEMECOLOR_INDEX_BRIGHTNESS" val="0"/>
  <p:tag name="KSO_WM_UNIT_FILL_FORE_SCHEMECOLOR_INDEX" val="5"/>
  <p:tag name="KSO_WM_UNIT_FILL_TYPE" val="1"/>
  <p:tag name="KSO_WM_UNIT_VALUE" val="1"/>
  <p:tag name="KSO_WM_TEMPLATE_ASSEMBLE_XID" val="60656f674054ed1e2fb80977"/>
  <p:tag name="KSO_WM_TEMPLATE_ASSEMBLE_GROUPID" val="60656f674054ed1e2fb80977"/>
</p:tagLst>
</file>

<file path=ppt/tags/tag503.xml><?xml version="1.0" encoding="utf-8"?>
<p:tagLst xmlns:p="http://schemas.openxmlformats.org/presentationml/2006/main">
  <p:tag name="KSO_WM_UNIT_COLOR_SCHEME_SHAPE_ID" val="12"/>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4"/>
  <p:tag name="KSO_WM_UNIT_ID" val="diagram20213553_1*i*4"/>
  <p:tag name="KSO_WM_TEMPLATE_CATEGORY" val="diagram"/>
  <p:tag name="KSO_WM_TEMPLATE_INDEX" val="20213553"/>
  <p:tag name="KSO_WM_UNIT_LAYERLEVEL" val="1"/>
  <p:tag name="KSO_WM_TAG_VERSION" val="1.0"/>
  <p:tag name="KSO_WM_BEAUTIFY_FLAG" val="#wm#"/>
  <p:tag name="KSO_WM_UNIT_BLOCK" val="0"/>
  <p:tag name="KSO_WM_UNIT_SM_LIMIT_TYPE" val="0"/>
  <p:tag name="KSO_WM_UNIT_DEC_AREA_ID" val="93deec3ee99c42f49ee83d268af1c966"/>
  <p:tag name="KSO_WM_UNIT_DECORATE_INFO" val="{&quot;DecorateInfoH&quot;:{&quot;IsAbs&quot;:true},&quot;DecorateInfoW&quot;:{&quot;IsAbs&quot;:true},&quot;DecorateInfoX&quot;:{&quot;IsAbs&quot;:true,&quot;Pos&quot;:0},&quot;DecorateInfoY&quot;:{&quot;IsAbs&quot;:true,&quot;Pos&quot;:2},&quot;ReferentInfo&quot;:{&quot;Id&quot;:&quot;0d76a524811d4e3382e1cb24c5826c32;b2a09bc87fce48aab2e4c77f559000d2&quot;,&quot;X&quot;:{&quot;Pos&quot;:0},&quot;Y&quot;:{&quot;Pos&quot;:0}},&quot;whChangeMode&quot;:0}"/>
  <p:tag name="KSO_WM_CHIP_GROUPID" val="5eedbec2fa6683b8872baabf"/>
  <p:tag name="KSO_WM_CHIP_XID" val="5eedbec2fa6683b8872baac0"/>
  <p:tag name="KSO_WM_UNIT_FILL_FORE_SCHEMECOLOR_INDEX_BRIGHTNESS" val="0"/>
  <p:tag name="KSO_WM_UNIT_FILL_FORE_SCHEMECOLOR_INDEX" val="5"/>
  <p:tag name="KSO_WM_UNIT_FILL_TYPE" val="1"/>
  <p:tag name="KSO_WM_UNIT_VALUE" val="1"/>
  <p:tag name="KSO_WM_TEMPLATE_ASSEMBLE_XID" val="60656f674054ed1e2fb80977"/>
  <p:tag name="KSO_WM_TEMPLATE_ASSEMBLE_GROUPID" val="60656f674054ed1e2fb80977"/>
</p:tagLst>
</file>

<file path=ppt/tags/tag504.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3553_1*a*1"/>
  <p:tag name="KSO_WM_TEMPLATE_CATEGORY" val="diagram"/>
  <p:tag name="KSO_WM_TEMPLATE_INDEX" val="20213553"/>
  <p:tag name="KSO_WM_UNIT_LAYERLEVEL" val="1"/>
  <p:tag name="KSO_WM_TAG_VERSION" val="1.0"/>
  <p:tag name="KSO_WM_BEAUTIFY_FLAG" val="#wm#"/>
  <p:tag name="KSO_WM_UNIT_SHOW_EDIT_AREA_INDICATION" val="1"/>
  <p:tag name="KSO_WM_UNIT_DEFAULT_FONT" val="24;44;4"/>
  <p:tag name="KSO_WM_UNIT_BLOCK" val="0"/>
  <p:tag name="KSO_WM_UNIT_DEC_AREA_ID" val="0d76a524811d4e3382e1cb24c5826c32"/>
  <p:tag name="KSO_WM_CHIP_GROUPID" val="5f0681562c9c209bb8bb14eb"/>
  <p:tag name="KSO_WM_CHIP_XID" val="5f0681562c9c209bb8bb14ec"/>
  <p:tag name="KSO_WM_CHIP_FILLAREA_FILL_RULE" val="{&quot;fill_align&quot;:&quot;cm&quot;,&quot;fill_mode&quot;:&quot;full&quot;,&quot;sacle_strategy&quot;:&quot;smart&quot;}"/>
  <p:tag name="KSO_WM_ASSEMBLE_CHIP_INDEX" val="f27c219440f14a6a8055a2659c1fe59f"/>
  <p:tag name="KSO_WM_UNIT_TEXT_FILL_FORE_SCHEMECOLOR_INDEX_BRIGHTNESS" val="0"/>
  <p:tag name="KSO_WM_UNIT_TEXT_FILL_FORE_SCHEMECOLOR_INDEX" val="13"/>
  <p:tag name="KSO_WM_UNIT_TEXT_FILL_TYPE" val="1"/>
  <p:tag name="KSO_WM_TEMPLATE_ASSEMBLE_XID" val="60656f674054ed1e2fb80977"/>
  <p:tag name="KSO_WM_TEMPLATE_ASSEMBLE_GROUPID" val="60656f674054ed1e2fb80977"/>
</p:tagLst>
</file>

<file path=ppt/tags/tag505.xml><?xml version="1.0" encoding="utf-8"?>
<p:tagLst xmlns:p="http://schemas.openxmlformats.org/presentationml/2006/main">
  <p:tag name="KSO_WM_UNIT_PLACING_PICTURE_INFO" val="{&quot;code&quot;:&quot;&quot;,&quot;full_picture&quot;:false,&quot;scheme&quot;:&quot;&quot;,&quot;spacing&quot;:5}"/>
  <p:tag name="KSO_WM_UNIT_PLACING_PICTURE_COLLAGE_VIEWPORT" val="{&quot;height&quot;:5559,&quot;width&quot;:7731.6705272255813}"/>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020_1*i*1"/>
  <p:tag name="KSO_WM_TEMPLATE_CATEGORY" val="diagram"/>
  <p:tag name="KSO_WM_TEMPLATE_INDEX" val="20211020"/>
  <p:tag name="KSO_WM_UNIT_LAYERLEVEL" val="1"/>
  <p:tag name="KSO_WM_TAG_VERSION" val="1.0"/>
  <p:tag name="KSO_WM_BEAUTIFY_FLAG" val="#wm#"/>
  <p:tag name="KSO_WM_UNIT_ADJUSTLAYOUT_ID" val="8"/>
  <p:tag name="KSO_WM_UNIT_COLOR_SCHEME_SHAPE_ID" val="8"/>
  <p:tag name="KSO_WM_UNIT_COLOR_SCHEME_PARENT_PAGE" val="0_1"/>
  <p:tag name="KSO_WM_UNIT_FOIL_COLOR" val="1"/>
  <p:tag name="KSO_WM_UNIT_BLOCK" val="0"/>
  <p:tag name="KSO_WM_UNIT_SM_LIMIT_TYPE" val="2"/>
  <p:tag name="KSO_WM_UNIT_DEC_AREA_ID" val="231ac7b4a8d346ada6ce3d1505242885"/>
  <p:tag name="KSO_WM_UNIT_DECORATE_INFO" val="{&quot;DecorateInfoH&quot;:{&quot;IsAbs&quot;:true},&quot;DecorateInfoW&quot;:{&quot;IsAbs&quot;:true},&quot;DecorateInfoX&quot;:{&quot;IsAbs&quot;:true,&quot;Pos&quot;:1},&quot;DecorateInfoY&quot;:{&quot;IsAbs&quot;:true,&quot;Pos&quot;:1},&quot;ReferentInfo&quot;:{&quot;Id&quot;:&quot;538f1183b7bb4d4ba791791890cfae5e&quot;,&quot;X&quot;:{&quot;Pos&quot;:1},&quot;Y&quot;:{&quot;Pos&quot;:1}},&quot;whChangeMode&quot;:0}"/>
  <p:tag name="KSO_WM_CHIP_GROUPID" val="5ef31f54c6295c63c1a2e06e"/>
  <p:tag name="KSO_WM_CHIP_XID" val="5ef31f54c6295c63c1a2e06f"/>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14"/>
  <p:tag name="KSO_WM_UNIT_TEXT_FILL_TYPE" val="1"/>
  <p:tag name="KSO_WM_UNIT_VALUE" val="360"/>
  <p:tag name="KSO_WM_TEMPLATE_ASSEMBLE_XID" val="60656ea34054ed1e2fb7fcd1"/>
  <p:tag name="KSO_WM_TEMPLATE_ASSEMBLE_GROUPID" val="60656ea34054ed1e2fb7fcd1"/>
</p:tagLst>
</file>

<file path=ppt/tags/tag507.xml><?xml version="1.0" encoding="utf-8"?>
<p:tagLst xmlns:p="http://schemas.openxmlformats.org/presentationml/2006/main">
  <p:tag name="KSO_WM_UNIT_VALUE" val="1058*1438"/>
  <p:tag name="KSO_WM_UNIT_HIGHLIGHT" val="0"/>
  <p:tag name="KSO_WM_UNIT_COMPATIBLE" val="1"/>
  <p:tag name="KSO_WM_UNIT_DIAGRAM_ISNUMVISUAL" val="0"/>
  <p:tag name="KSO_WM_UNIT_DIAGRAM_ISREFERUNIT" val="0"/>
  <p:tag name="KSO_WM_UNIT_TYPE" val="d"/>
  <p:tag name="KSO_WM_UNIT_INDEX" val="1"/>
  <p:tag name="KSO_WM_UNIT_ID" val="diagram20211020_1*d*1"/>
  <p:tag name="KSO_WM_TEMPLATE_CATEGORY" val="diagram"/>
  <p:tag name="KSO_WM_TEMPLATE_INDEX" val="20211020"/>
  <p:tag name="KSO_WM_UNIT_LAYERLEVEL" val="1"/>
  <p:tag name="KSO_WM_TAG_VERSION" val="1.0"/>
  <p:tag name="KSO_WM_BEAUTIFY_FLAG" val="#wm#"/>
  <p:tag name="KSO_WM_CHIP_GROUPID" val="5e7310da9a230a26b9e88a19"/>
  <p:tag name="KSO_WM_CHIP_XID" val="5e7310da9a230a26b9e88a1a"/>
  <p:tag name="KSO_WM_UNIT_DEC_AREA_ID" val="538f1183b7bb4d4ba791791890cfae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77b06652ef14e9a8619cf84257c9c7c"/>
  <p:tag name="KSO_WM_UNIT_PLACING_PICTURE" val="177b06652ef14e9a8619cf84257c9c7c"/>
  <p:tag name="KSO_WM_TEMPLATE_ASSEMBLE_XID" val="60656ea34054ed1e2fb7fcd1"/>
  <p:tag name="KSO_WM_TEMPLATE_ASSEMBLE_GROUPID" val="60656ea34054ed1e2fb7fcd1"/>
  <p:tag name="KSO_WM_UNIT_PICTURE_CLIP_FLAG" val="0"/>
  <p:tag name="KSO_WM_UNIT_PLACING_PICTURE_USER_VIEWPORT" val="{&quot;height&quot;:4942.080192668224,&quot;width&quot;:7414.563620883061}"/>
  <p:tag name="KSO_WM_UNIT_PLACING_PICTURE_INFO" val="{&quot;code&quot;:&quot;&quot;,&quot;full_picture&quot;:false,&quot;scheme&quot;:&quot;&quot;,&quot;spacing&quot;:5}"/>
  <p:tag name="KSO_WM_UNIT_PLACING_PICTURE_COLLAGE_VIEWPORT" val="{&quot;height&quot;:5098.039370078741,&quot;width&quot;:5272.508942069257}"/>
</p:tagLst>
</file>

<file path=ppt/tags/tag508.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UNIT_PLACING_PICTURE_USER_VIEWPORT" val="{&quot;height&quot;:3789,&quot;width&quot;:12786}"/>
</p:tagLst>
</file>

<file path=ppt/tags/tag576.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44:30&quot;,&quot;maxSize&quot;:{&quot;size1&quot;:50.205467937390004},&quot;minSize&quot;:{&quot;size1&quot;:41.405467937390007},&quot;normalSize&quot;:{&quot;size1&quot;:41.924217937390004},&quot;subLayout&quot;:[{&quot;id&quot;:&quot;2021-04-01T15:44:30&quot;,&quot;margin&quot;:{&quot;bottom&quot;:6.7729997634887695,&quot;left&quot;:4.0219998359680176,&quot;right&quot;:0.63499999046325684,&quot;top&quot;:6.7729997634887695},&quot;type&quot;:0},{&quot;id&quot;:&quot;2021-04-01T15:44:30&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355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3553"/>
  <p:tag name="KSO_WM_SLIDE_LAYOUT" val="a_b_f"/>
  <p:tag name="KSO_WM_SLIDE_LAYOUT_CNT" val="1_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674054ed1e2fb80977"/>
  <p:tag name="KSO_WM_TEMPLATE_ASSEMBLE_GROUPID" val="60656f674054ed1e2fb80977"/>
</p:tagLst>
</file>

<file path=ppt/tags/tag577.xml><?xml version="1.0" encoding="utf-8"?>
<p:tagLst xmlns:p="http://schemas.openxmlformats.org/presentationml/2006/main">
  <p:tag name="KSO_WM_BEAUTIFY_FLAG" val="#wm#"/>
  <p:tag name="KSO_WM_TEMPLATE_CATEGORY" val="custom"/>
  <p:tag name="KSO_WM_TEMPLATE_INDEX" val="20205176"/>
</p:tagLst>
</file>

<file path=ppt/tags/tag578.xml><?xml version="1.0" encoding="utf-8"?>
<p:tagLst xmlns:p="http://schemas.openxmlformats.org/presentationml/2006/main">
  <p:tag name="KSO_WM_BEAUTIFY_FLAG" val="#wm#"/>
  <p:tag name="KSO_WM_TEMPLATE_CATEGORY" val="custom"/>
  <p:tag name="KSO_WM_TEMPLATE_INDEX" val="20205081"/>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18782_1*i*1"/>
  <p:tag name="KSO_WM_TEMPLATE_CATEGORY" val="diagram"/>
  <p:tag name="KSO_WM_TEMPLATE_INDEX" val="20218782"/>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218782_1*i*2"/>
  <p:tag name="KSO_WM_TEMPLATE_CATEGORY" val="diagram"/>
  <p:tag name="KSO_WM_TEMPLATE_INDEX" val="2021878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81.xml><?xml version="1.0" encoding="utf-8"?>
<p:tagLst xmlns:p="http://schemas.openxmlformats.org/presentationml/2006/main">
  <p:tag name="KSO_WM_BEAUTIFY_FLAG" val="#wm#"/>
  <p:tag name="KSO_WM_TEMPLATE_CATEGORY" val="diagram"/>
  <p:tag name="KSO_WM_TEMPLATE_INDEX" val="20218782"/>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1_1"/>
  <p:tag name="KSO_WM_UNIT_ID" val="diagram20233304_1*n_h_h_i*1_2_1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LINE_FORE_SCHEMECOLOR_INDEX" val="5"/>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8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3304_1*n_h_h_f*1_2_1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
  <p:tag name="KSO_WM_DIAGRAM_USE_COLOR_VALUE" val="{&quot;color_scheme&quot;:1,&quot;color_type&quot;:1,&quot;theme_color_indexes&quot;:[]}"/>
</p:tagLst>
</file>

<file path=ppt/tags/tag5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3304_1*n_h_h_f*1_2_3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
  <p:tag name="KSO_WM_DIAGRAM_USE_COLOR_VALUE" val="{&quot;color_scheme&quot;:1,&quot;color_type&quot;:1,&quot;theme_color_indexes&quot;:[]}"/>
</p:tagLst>
</file>

<file path=ppt/tags/tag58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3304_1*n_h_h_f*1_2_2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简明扼要地阐述您的观点"/>
  <p:tag name="KSO_WM_DIAGRAM_USE_COLOR_VALUE" val="{&quot;color_scheme&quot;:1,&quot;color_type&quot;:1,&quot;theme_color_indexes&quot;:[]}"/>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2_1"/>
  <p:tag name="KSO_WM_UNIT_ID" val="diagram20233304_1*n_h_h_i*1_2_2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LINE_FORE_SCHEMECOLOR_INDEX" val="5"/>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solidLine&quot;:{&quot;brightness&quot;:0,&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1_2"/>
  <p:tag name="KSO_WM_UNIT_ID" val="diagram20233304_1*n_h_h_i*1_2_1_2"/>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2_2"/>
  <p:tag name="KSO_WM_UNIT_ID" val="diagram20233304_1*n_h_h_i*1_2_2_2"/>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3_1"/>
  <p:tag name="KSO_WM_UNIT_ID" val="diagram20233304_1*n_h_h_i*1_2_3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a"/>
  <p:tag name="KSO_WM_UNIT_INDEX" val="1_1_1"/>
  <p:tag name="KSO_WM_UNIT_ID" val="diagram20233304_1*n_h_a*1_1_1"/>
  <p:tag name="KSO_WM_TEMPLATE_CATEGORY" val="diagram"/>
  <p:tag name="KSO_WM_TEMPLATE_INDEX" val="20233304"/>
  <p:tag name="KSO_WM_UNIT_LAYERLEVEL" val="1_1_1"/>
  <p:tag name="KSO_WM_TAG_VERSION" val="3.0"/>
  <p:tag name="KSO_WM_BEAUTIFY_FLAG" val="#wm#"/>
  <p:tag name="KSO_WM_UNIT_ISCONTENTSTITLE" val="0"/>
  <p:tag name="KSO_WM_UNIT_ISNUMDGMTITLE" val="0"/>
  <p:tag name="KSO_WM_UNIT_NOCLEAR" val="0"/>
  <p:tag name="KSO_WM_UNIT_VALUE" val="42"/>
  <p:tag name="KSO_WM_DIAGRAM_VERSION" val="3"/>
  <p:tag name="KSO_WM_DIAGRAM_COLOR_TRICK" val="1"/>
  <p:tag name="KSO_WM_DIAGRAM_COLOR_TEXT_CAN_REMOVE" val="n"/>
  <p:tag name="KSO_WM_DIAGRAM_GROUP_CODE" val="n1-1"/>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单击此处添加标题"/>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x"/>
  <p:tag name="KSO_WM_UNIT_INDEX" val="1_2_1_1"/>
  <p:tag name="KSO_WM_UNIT_ID" val="diagram20233304_1*n_h_h_x*1_2_1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UNIT_VALUE" val="105*105"/>
  <p:tag name="KSO_WM_DIAGRAM_GROUP_CODE" val="n1-1"/>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92.xml><?xml version="1.0" encoding="utf-8"?>
<p:tagLst xmlns:p="http://schemas.openxmlformats.org/presentationml/2006/main">
  <p:tag name="KSO_WM_UNIT_VALUE" val="89*96"/>
  <p:tag name="KSO_WM_UNIT_HIGHLIGHT" val="0"/>
  <p:tag name="KSO_WM_UNIT_COMPATIBLE" val="0"/>
  <p:tag name="KSO_WM_UNIT_DIAGRAM_ISNUMVISUAL" val="0"/>
  <p:tag name="KSO_WM_UNIT_DIAGRAM_ISREFERUNIT" val="0"/>
  <p:tag name="KSO_WM_UNIT_TYPE" val="n_h_h_x"/>
  <p:tag name="KSO_WM_UNIT_INDEX" val="1_2_2_1"/>
  <p:tag name="KSO_WM_UNIT_ID" val="diagram20233304_1*n_h_h_x*1_2_2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93.xml><?xml version="1.0" encoding="utf-8"?>
<p:tagLst xmlns:p="http://schemas.openxmlformats.org/presentationml/2006/main">
  <p:tag name="KSO_WM_UNIT_VALUE" val="78*115"/>
  <p:tag name="KSO_WM_UNIT_HIGHLIGHT" val="0"/>
  <p:tag name="KSO_WM_UNIT_COMPATIBLE" val="0"/>
  <p:tag name="KSO_WM_UNIT_DIAGRAM_ISNUMVISUAL" val="0"/>
  <p:tag name="KSO_WM_UNIT_DIAGRAM_ISREFERUNIT" val="0"/>
  <p:tag name="KSO_WM_UNIT_TYPE" val="n_h_h_x"/>
  <p:tag name="KSO_WM_UNIT_INDEX" val="1_2_3_1"/>
  <p:tag name="KSO_WM_UNIT_ID" val="diagram20233304_1*n_h_h_x*1_2_3_1"/>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3_2"/>
  <p:tag name="KSO_WM_UNIT_ID" val="diagram20233304_1*n_h_h_i*1_2_3_2"/>
  <p:tag name="KSO_WM_TEMPLATE_CATEGORY" val="diagram"/>
  <p:tag name="KSO_WM_TEMPLATE_INDEX" val="20233304"/>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LINE_FORE_SCHEMECOLOR_INDEX" val="5"/>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i"/>
  <p:tag name="KSO_WM_UNIT_INDEX" val="1_2_1"/>
  <p:tag name="KSO_WM_UNIT_ID" val="diagram20233304_1*n_h_i*1_2_1"/>
  <p:tag name="KSO_WM_TEMPLATE_CATEGORY" val="diagram"/>
  <p:tag name="KSO_WM_TEMPLATE_INDEX" val="20233304"/>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FILL_TYPE" val="1"/>
  <p:tag name="KSO_WM_UNIT_FILL_FORE_SCHEMECOLOR_INDEX" val="13"/>
  <p:tag name="KSO_WM_UNIT_FILL_FORE_SCHEMECOLOR_INDEX_BRIGHTNESS" val="0.6"/>
  <p:tag name="KSO_WM_DIAGRAM_MAX_ITEMCNT" val="3"/>
  <p:tag name="KSO_WM_DIAGRAM_MIN_ITEMCNT" val="3"/>
  <p:tag name="KSO_WM_DIAGRAM_VIRTUALLY_FRAME" val="{&quot;height&quot;:425.5511169433594,&quot;left&quot;:8,&quot;top&quot;:67.8750320795014,&quot;width&quot;:905.218661417322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96.xml><?xml version="1.0" encoding="utf-8"?>
<p:tagLst xmlns:p="http://schemas.openxmlformats.org/presentationml/2006/main">
  <p:tag name="KSO_WM_BEAUTIFY_FLAG" val="#wm#"/>
  <p:tag name="KSO_WM_TEMPLATE_CATEGORY" val="diagram"/>
  <p:tag name="KSO_WM_TEMPLATE_INDEX" val="20213553"/>
</p:tagLst>
</file>

<file path=ppt/tags/tag597.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i"/>
  <p:tag name="KSO_WM_UNIT_INDEX" val="1_2_1_1"/>
  <p:tag name="KSO_WM_UNIT_ID" val="diagram20231496_4*n_h_h_i*1_2_1_1"/>
  <p:tag name="KSO_WM_TEMPLATE_CATEGORY" val="diagram"/>
  <p:tag name="KSO_WM_UNIT_LAYERLEVEL" val="1_1_1_1"/>
  <p:tag name="KSO_WM_DIAGRAM_COLOR_TRICK" val="1"/>
  <p:tag name="KSO_WM_DIAGRAM_MIN_ITEMCNT" val="1"/>
  <p:tag name="KSO_WM_DIAGRAM_COLOR_MATCH_VALUE" val="{&quot;shape&quot;:{&quot;fill&quot;:{&quot;solid&quot;:{&quot;brightness&quot;:0.25,&quot;colorType&quot;:1,&quot;foreColorIndex&quot;:15,&quot;transparency&quot;:0.6399999856948853},&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5"/>
  <p:tag name="KSO_WM_UNIT_FILL_FORE_SCHEMECOLOR_INDEX_BRIGHTNESS" val="0.25"/>
</p:tagLst>
</file>

<file path=ppt/tags/tag598.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i"/>
  <p:tag name="KSO_WM_UNIT_INDEX" val="1_2_2_1"/>
  <p:tag name="KSO_WM_UNIT_ID" val="diagram20231496_4*n_h_h_i*1_2_2_1"/>
  <p:tag name="KSO_WM_TEMPLATE_CATEGORY" val="diagram"/>
  <p:tag name="KSO_WM_UNIT_LAYERLEVEL" val="1_1_1_1"/>
  <p:tag name="KSO_WM_DIAGRAM_COLOR_TRICK" val="1"/>
  <p:tag name="KSO_WM_DIAGRAM_MIN_ITEMCNT" val="1"/>
  <p:tag name="KSO_WM_DIAGRAM_COLOR_MATCH_VALUE" val="{&quot;shape&quot;:{&quot;fill&quot;:{&quot;solid&quot;:{&quot;brightness&quot;:0.25,&quot;colorType&quot;:1,&quot;foreColorIndex&quot;:15,&quot;transparency&quot;:0.6399999856948853},&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5"/>
  <p:tag name="KSO_WM_UNIT_FILL_FORE_SCHEMECOLOR_INDEX_BRIGHTNESS" val="0.25"/>
</p:tagLst>
</file>

<file path=ppt/tags/tag599.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i"/>
  <p:tag name="KSO_WM_UNIT_INDEX" val="1_2_3_3"/>
  <p:tag name="KSO_WM_UNIT_ID" val="diagram20231496_4*n_h_h_i*1_2_3_3"/>
  <p:tag name="KSO_WM_TEMPLATE_CATEGORY" val="diagram"/>
  <p:tag name="KSO_WM_UNIT_LAYERLEVEL" val="1_1_1_1"/>
  <p:tag name="KSO_WM_DIAGRAM_COLOR_TRICK" val="1"/>
  <p:tag name="KSO_WM_DIAGRAM_MIN_ITEMCNT" val="1"/>
  <p:tag name="KSO_WM_DIAGRAM_COLOR_MATCH_VALUE" val="{&quot;shape&quot;:{&quot;fill&quot;:{&quot;solid&quot;:{&quot;brightness&quot;:0.25,&quot;colorType&quot;:1,&quot;foreColorIndex&quot;:15,&quot;transparency&quot;:0.6399999856948853},&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5"/>
  <p:tag name="KSO_WM_UNIT_FILL_FORE_SCHEMECOLOR_INDEX_BRIGHTNESS" val="0.25"/>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0.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i"/>
  <p:tag name="KSO_WM_UNIT_INDEX" val="1_2_4_3"/>
  <p:tag name="KSO_WM_UNIT_ID" val="diagram20231496_4*n_h_h_i*1_2_4_3"/>
  <p:tag name="KSO_WM_TEMPLATE_CATEGORY" val="diagram"/>
  <p:tag name="KSO_WM_UNIT_LAYERLEVEL" val="1_1_1_1"/>
  <p:tag name="KSO_WM_DIAGRAM_COLOR_TRICK" val="1"/>
  <p:tag name="KSO_WM_DIAGRAM_MIN_ITEMCNT" val="1"/>
  <p:tag name="KSO_WM_DIAGRAM_COLOR_MATCH_VALUE" val="{&quot;shape&quot;:{&quot;fill&quot;:{&quot;solid&quot;:{&quot;brightness&quot;:0.25,&quot;colorType&quot;:1,&quot;foreColorIndex&quot;:15,&quot;transparency&quot;:0.6399999856948853},&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5"/>
  <p:tag name="KSO_WM_UNIT_FILL_FORE_SCHEMECOLOR_INDEX_BRIGHTNESS" val="0.25"/>
</p:tagLst>
</file>

<file path=ppt/tags/tag601.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a"/>
  <p:tag name="KSO_WM_UNIT_INDEX" val="1_2_1_1"/>
  <p:tag name="KSO_WM_UNIT_ID" val="diagram20231496_4*n_h_h_a*1_2_1_1"/>
  <p:tag name="KSO_WM_TEMPLATE_CATEGORY" val="diagram"/>
  <p:tag name="KSO_WM_UNIT_LAYERLEVEL" val="1_1_1_1"/>
  <p:tag name="KSO_WM_BEAUTIFY_FLAG" val="#wm#"/>
  <p:tag name="KSO_WM_DIAGRAM_COLOR_TRICK" val="1"/>
  <p:tag name="KSO_WM_DIAGRAM_MIN_ITEMCNT" val="1"/>
  <p:tag name="KSO_WM_DIAGRAM_COLOR_MATCH_VALUE" val="{&quot;shape&quot;:{&quot;fill&quot;:{&quot;gradient&quot;:[{&quot;brightness&quot;:0,&quot;colorType&quot;:1,&quot;foreColorIndex&quot;:5,&quot;pos&quot;:0.9900000095367432,&quot;transparency&quot;:0},{&quot;brightness&quot;:0,&quot;colorType&quot;:1,&quot;foreColorIndex&quot;:5,&quot;pos&quot;:0,&quot;transparency&quot;:0.620000004768371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4"/>
  <p:tag name="KSO_WM_UNIT_PRESET_TEXT" val="添加标题"/>
  <p:tag name="KSO_WM_UNIT_FILL_TYPE" val="3"/>
</p:tagLst>
</file>

<file path=ppt/tags/tag602.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a"/>
  <p:tag name="KSO_WM_UNIT_INDEX" val="1_2_2_1"/>
  <p:tag name="KSO_WM_UNIT_ID" val="diagram20231496_4*n_h_h_a*1_2_2_1"/>
  <p:tag name="KSO_WM_TEMPLATE_CATEGORY" val="diagram"/>
  <p:tag name="KSO_WM_UNIT_LAYERLEVEL" val="1_1_1_1"/>
  <p:tag name="KSO_WM_BEAUTIFY_FLAG" val="#wm#"/>
  <p:tag name="KSO_WM_DIAGRAM_COLOR_TRICK" val="1"/>
  <p:tag name="KSO_WM_DIAGRAM_MIN_ITEMCNT" val="1"/>
  <p:tag name="KSO_WM_DIAGRAM_COLOR_MATCH_VALUE" val="{&quot;shape&quot;:{&quot;fill&quot;:{&quot;gradient&quot;:[{&quot;brightness&quot;:0,&quot;colorType&quot;:1,&quot;foreColorIndex&quot;:5,&quot;pos&quot;:0.9900000095367432,&quot;transparency&quot;:0},{&quot;brightness&quot;:0,&quot;colorType&quot;:1,&quot;foreColorIndex&quot;:5,&quot;pos&quot;:0,&quot;transparency&quot;:0.620000004768371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4"/>
  <p:tag name="KSO_WM_UNIT_PRESET_TEXT" val="添加标题"/>
  <p:tag name="KSO_WM_UNIT_FILL_TYPE" val="3"/>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496_4*n_h_i*1_1_1"/>
  <p:tag name="KSO_WM_TEMPLATE_CATEGORY" val="diagram"/>
  <p:tag name="KSO_WM_TEMPLATE_INDEX" val="20231496"/>
  <p:tag name="KSO_WM_UNIT_LAYERLEVEL" val="1_1_1"/>
  <p:tag name="KSO_WM_TAG_VERSION" val="3.0"/>
  <p:tag name="KSO_WM_UNIT_LINE_FORE_SCHEMECOLOR_INDEX_1_BRIGHTNESS" val="0.4"/>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28"/>
  <p:tag name="KSO_WM_UNIT_LINE_FORE_SCHEMECOLOR_INDEX_2_TRANS" val="1"/>
  <p:tag name="KSO_WM_UNIT_LINE_GRADIENT_TYPE" val="0"/>
  <p:tag name="KSO_WM_UNIT_LINE_GRADIENT_ANGLE" val="180"/>
  <p:tag name="KSO_WM_UNIT_LINE_GRADIENT_DIRECTION" val="4"/>
  <p:tag name="KSO_WM_UNIT_LINE_FILL_TYPE" val="5"/>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2800000011920929,&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04.xml><?xml version="1.0" encoding="utf-8"?>
<p:tagLst xmlns:p="http://schemas.openxmlformats.org/presentationml/2006/main">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231496_4*n_h_h_i*1_2_4_1"/>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05.xml><?xml version="1.0" encoding="utf-8"?>
<p:tagLst xmlns:p="http://schemas.openxmlformats.org/presentationml/2006/main">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96_4*n_h_h_i*1_2_1_2"/>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1496_4*n_h_i*1_1_2"/>
  <p:tag name="KSO_WM_TEMPLATE_CATEGORY" val="diagram"/>
  <p:tag name="KSO_WM_TEMPLATE_INDEX" val="20231496"/>
  <p:tag name="KSO_WM_UNIT_LAYERLEVEL" val="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9"/>
  <p:tag name="KSO_WM_UNIT_FILL_FORE_SCHEMECOLOR_INDEX_2_BRIGHTNESS" val="0"/>
  <p:tag name="KSO_WM_UNIT_FILL_FORE_SCHEMECOLOR_INDEX_2" val="5"/>
  <p:tag name="KSO_WM_UNIT_FILL_FORE_SCHEMECOLOR_INDEX_2_POS" val="1"/>
  <p:tag name="KSO_WM_UNIT_FILL_FORE_SCHEMECOLOR_INDEX_2_TRANS" val="0.9"/>
  <p:tag name="KSO_WM_UNIT_FILL_GRADIENT_TYPE" val="0"/>
  <p:tag name="KSO_WM_UNIT_FILL_GRADIENT_ANGLE" val="45"/>
  <p:tag name="KSO_WM_UNIT_FILL_GRADIENT_DIRECTION" val="0"/>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8999999761581421},{&quot;brightness&quot;:0,&quot;colorType&quot;:1,&quot;foreColorIndex&quot;:5,&quot;pos&quot;:1,&quot;transparency&quot;:0.89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496_4*n_h_i*1_1_3"/>
  <p:tag name="KSO_WM_TEMPLATE_CATEGORY" val="diagram"/>
  <p:tag name="KSO_WM_TEMPLATE_INDEX" val="20231496"/>
  <p:tag name="KSO_WM_UNIT_LAYERLEVEL" val="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85"/>
  <p:tag name="KSO_WM_UNIT_FILL_FORE_SCHEMECOLOR_INDEX_2_BRIGHTNESS" val="0"/>
  <p:tag name="KSO_WM_UNIT_FILL_FORE_SCHEMECOLOR_INDEX_2" val="5"/>
  <p:tag name="KSO_WM_UNIT_FILL_FORE_SCHEMECOLOR_INDEX_2_POS" val="1"/>
  <p:tag name="KSO_WM_UNIT_FILL_FORE_SCHEMECOLOR_INDEX_2_TRANS" val="0.85"/>
  <p:tag name="KSO_WM_UNIT_FILL_GRADIENT_TYPE" val="0"/>
  <p:tag name="KSO_WM_UNIT_FILL_GRADIENT_ANGLE" val="45"/>
  <p:tag name="KSO_WM_UNIT_FILL_GRADIENT_DIRECTION" val="0"/>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8500000238418579},{&quot;brightness&quot;:0,&quot;colorType&quot;:1,&quot;foreColorIndex&quot;:5,&quot;pos&quot;:1,&quot;transparency&quot;:0.850000023841857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08.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a"/>
  <p:tag name="KSO_WM_UNIT_INDEX" val="1_2_3_1"/>
  <p:tag name="KSO_WM_UNIT_ID" val="diagram20231496_4*n_h_h_a*1_2_3_1"/>
  <p:tag name="KSO_WM_TEMPLATE_CATEGORY" val="diagram"/>
  <p:tag name="KSO_WM_UNIT_LAYERLEVEL" val="1_1_1_1"/>
  <p:tag name="KSO_WM_BEAUTIFY_FLAG" val="#wm#"/>
  <p:tag name="KSO_WM_DIAGRAM_COLOR_TRICK" val="1"/>
  <p:tag name="KSO_WM_DIAGRAM_MIN_ITEMCNT" val="1"/>
  <p:tag name="KSO_WM_DIAGRAM_COLOR_MATCH_VALUE" val="{&quot;shape&quot;:{&quot;fill&quot;:{&quot;gradient&quot;:[{&quot;brightness&quot;:0,&quot;colorType&quot;:1,&quot;foreColorIndex&quot;:5,&quot;pos&quot;:0.9900000095367432,&quot;transparency&quot;:0},{&quot;brightness&quot;:0,&quot;colorType&quot;:1,&quot;foreColorIndex&quot;:5,&quot;pos&quot;:0,&quot;transparency&quot;:0.620000004768371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4"/>
  <p:tag name="KSO_WM_UNIT_PRESET_TEXT" val="添加标题"/>
  <p:tag name="KSO_WM_UNIT_FILL_TYPE" val="3"/>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31496_4*n_h_i*1_1_4"/>
  <p:tag name="KSO_WM_TEMPLATE_CATEGORY" val="diagram"/>
  <p:tag name="KSO_WM_TEMPLATE_INDEX" val="20231496"/>
  <p:tag name="KSO_WM_UNIT_LAYERLEVEL" val="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8"/>
  <p:tag name="KSO_WM_UNIT_FILL_FORE_SCHEMECOLOR_INDEX_2_BRIGHTNESS" val="0"/>
  <p:tag name="KSO_WM_UNIT_FILL_FORE_SCHEMECOLOR_INDEX_2" val="5"/>
  <p:tag name="KSO_WM_UNIT_FILL_FORE_SCHEMECOLOR_INDEX_2_POS" val="1"/>
  <p:tag name="KSO_WM_UNIT_FILL_FORE_SCHEMECOLOR_INDEX_2_TRANS" val="0.8"/>
  <p:tag name="KSO_WM_UNIT_FILL_GRADIENT_TYPE" val="0"/>
  <p:tag name="KSO_WM_UNIT_FILL_GRADIENT_ANGLE" val="45"/>
  <p:tag name="KSO_WM_UNIT_FILL_GRADIENT_DIRECTION" val="0"/>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800000011920929},{&quot;brightness&quot;:0,&quot;colorType&quot;:1,&quot;foreColorIndex&quot;:5,&quot;pos&quot;:1,&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0.xml><?xml version="1.0" encoding="utf-8"?>
<p:tagLst xmlns:p="http://schemas.openxmlformats.org/presentationml/2006/main">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31496_4*n_h_h_i*1_2_3_1"/>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11.xml><?xml version="1.0" encoding="utf-8"?>
<p:tagLst xmlns:p="http://schemas.openxmlformats.org/presentationml/2006/main">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96_4*n_h_h_i*1_2_2_2"/>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231496_4*n_h_h_i*1_2_1_3"/>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03"/>
  <p:tag name="KSO_WM_UNIT_FILL_FORE_SCHEMECOLOR_INDEX_1_TRANS" val="1"/>
  <p:tag name="KSO_WM_UNIT_FILL_FORE_SCHEMECOLOR_INDEX_2_BRIGHTNESS" val="0.4"/>
  <p:tag name="KSO_WM_UNIT_FILL_FORE_SCHEMECOLOR_INDEX_2" val="5"/>
  <p:tag name="KSO_WM_UNIT_FILL_FORE_SCHEMECOLOR_INDEX_2_POS" val="0.5"/>
  <p:tag name="KSO_WM_UNIT_FILL_FORE_SCHEMECOLOR_INDEX_2_TRANS" val="0.2"/>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0"/>
  <p:tag name="KSO_WM_UNIT_FILL_GRADIENT_DIRECTION" val="3"/>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029999999329447746,&quot;transparency&quot;:1},{&quot;brightness&quot;:0.4000000059604645,&quot;colorType&quot;:1,&quot;foreColorIndex&quot;:5,&quot;pos&quot;:0.5,&quot;transparency&quot;:0.2000000029802322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13.xml><?xml version="1.0" encoding="utf-8"?>
<p:tagLst xmlns:p="http://schemas.openxmlformats.org/presentationml/2006/main">
  <p:tag name="KSO_WM_UNIT_TEXT_FILL_FORE_SCHEMECOLOR_INDEX_BRIGHTNESS" val="0"/>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96_4*n_h_h_f*1_2_1_1"/>
  <p:tag name="KSO_WM_TEMPLATE_CATEGORY" val="diagram"/>
  <p:tag name="KSO_WM_TEMPLATE_INDEX" val="20231496"/>
  <p:tag name="KSO_WM_UNIT_LAYERLEVEL" val="1_1_1_1"/>
  <p:tag name="KSO_WM_TAG_VERSION" val="3.0"/>
  <p:tag name="KSO_WM_BEAUTIFY_FLAG" val="#wm#"/>
  <p:tag name="KSO_WM_UNIT_VALUE" val="36"/>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请言简意赅的阐述您的观点"/>
  <p:tag name="KSO_WM_UNIT_TEXT_FILL_FORE_SCHEMECOLOR_INDEX" val="1"/>
  <p:tag name="KSO_WM_UNIT_TEXT_FILL_TYPE" val="1"/>
</p:tagLst>
</file>

<file path=ppt/tags/tag614.xml><?xml version="1.0" encoding="utf-8"?>
<p:tagLst xmlns:p="http://schemas.openxmlformats.org/presentationml/2006/main">
  <p:tag name="KSO_WM_UNIT_COMPATIBLE" val="0"/>
  <p:tag name="KSO_WM_UNIT_DIAGRAM_ISREFERUNIT" val="0"/>
  <p:tag name="KSO_WM_TEMPLATE_INDEX" val="20231496"/>
  <p:tag name="KSO_WM_TAG_VERSION" val="3.0"/>
  <p:tag name="KSO_WM_UNIT_FILL_FORE_SCHEMECOLOR_INDEX_1" val="5"/>
  <p:tag name="KSO_WM_UNIT_FILL_FORE_SCHEMECOLOR_INDEX_1_TRANS" val="0"/>
  <p:tag name="KSO_WM_UNIT_FILL_FORE_SCHEMECOLOR_INDEX_2" val="5"/>
  <p:tag name="KSO_WM_UNIT_FILL_FORE_SCHEMECOLOR_INDEX_2_TRANS" val="0"/>
  <p:tag name="KSO_WM_UNIT_FILL_GRADIENT_ANGLE" val="45"/>
  <p:tag name="KSO_WM_DIAGRAM_VERSION" val="3"/>
  <p:tag name="KSO_WM_DIAGRAM_COLOR_TEXT_CAN_REMOVE" val="n"/>
  <p:tag name="KSO_WM_DIAGRAM_MAX_ITEMCNT" val="6"/>
  <p:tag name="KSO_WM_DIAGRAM_VIRTUALLY_FRAME" val="{&quot;height&quot;:437.6052612304687,&quot;left&quot;:7.4500454735944,&quot;top&quot;:66.04736938476563,&quot;width&quot;:916.5999877929687}"/>
  <p:tag name="KSO_WM_UNIT_ISCONTENTSTITLE" val="0"/>
  <p:tag name="KSO_WM_UNIT_ISNUMDGMTITLE" val="0"/>
  <p:tag name="KSO_WM_UNIT_NOCLEAR" val="0"/>
  <p:tag name="KSO_WM_UNIT_HIGHLIGHT" val="0"/>
  <p:tag name="KSO_WM_UNIT_DIAGRAM_ISNUMVISUAL" val="0"/>
  <p:tag name="KSO_WM_DIAGRAM_GROUP_CODE" val="n1-1"/>
  <p:tag name="KSO_WM_UNIT_TYPE" val="n_h_h_a"/>
  <p:tag name="KSO_WM_UNIT_INDEX" val="1_2_4_1"/>
  <p:tag name="KSO_WM_UNIT_ID" val="diagram20231496_4*n_h_h_a*1_2_4_1"/>
  <p:tag name="KSO_WM_TEMPLATE_CATEGORY" val="diagram"/>
  <p:tag name="KSO_WM_UNIT_LAYERLEVEL" val="1_1_1_1"/>
  <p:tag name="KSO_WM_BEAUTIFY_FLAG" val="#wm#"/>
  <p:tag name="KSO_WM_DIAGRAM_COLOR_TRICK" val="1"/>
  <p:tag name="KSO_WM_DIAGRAM_MIN_ITEMCNT" val="1"/>
  <p:tag name="KSO_WM_DIAGRAM_COLOR_MATCH_VALUE" val="{&quot;shape&quot;:{&quot;fill&quot;:{&quot;gradient&quot;:[{&quot;brightness&quot;:0,&quot;colorType&quot;:1,&quot;foreColorIndex&quot;:5,&quot;pos&quot;:0.9900000095367432,&quot;transparency&quot;:0},{&quot;brightness&quot;:0,&quot;colorType&quot;:1,&quot;foreColorIndex&quot;:5,&quot;pos&quot;:0,&quot;transparency&quot;:0.620000004768371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4"/>
  <p:tag name="KSO_WM_UNIT_PRESET_TEXT" val="添加标题"/>
  <p:tag name="KSO_WM_UNIT_FILL_TYPE" val="3"/>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231496_4*n_h_h_i*1_2_2_3"/>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03"/>
  <p:tag name="KSO_WM_UNIT_FILL_FORE_SCHEMECOLOR_INDEX_1_TRANS" val="1"/>
  <p:tag name="KSO_WM_UNIT_FILL_FORE_SCHEMECOLOR_INDEX_2_BRIGHTNESS" val="0.4"/>
  <p:tag name="KSO_WM_UNIT_FILL_FORE_SCHEMECOLOR_INDEX_2" val="5"/>
  <p:tag name="KSO_WM_UNIT_FILL_FORE_SCHEMECOLOR_INDEX_2_POS" val="0.5"/>
  <p:tag name="KSO_WM_UNIT_FILL_FORE_SCHEMECOLOR_INDEX_2_TRANS" val="0.2"/>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0"/>
  <p:tag name="KSO_WM_UNIT_FILL_GRADIENT_DIRECTION" val="3"/>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029999999329447746,&quot;transparency&quot;:1},{&quot;brightness&quot;:0.4000000059604645,&quot;colorType&quot;:1,&quot;foreColorIndex&quot;:5,&quot;pos&quot;:0.5,&quot;transparency&quot;:0.2000000029802322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16.xml><?xml version="1.0" encoding="utf-8"?>
<p:tagLst xmlns:p="http://schemas.openxmlformats.org/presentationml/2006/main">
  <p:tag name="KSO_WM_UNIT_TEXT_FILL_FORE_SCHEMECOLOR_INDEX_BRIGHTNESS" val="0"/>
  <p:tag name="KSO_WM_UNIT_SUBTYPE" val="a"/>
  <p:tag name="KSO_WM_UNIT_NOCLEAR" val="0"/>
  <p:tag name="KSO_WM_UNIT_VALUE" val="3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1496_4*n_h_h_f*1_2_2_1"/>
  <p:tag name="KSO_WM_TEMPLATE_CATEGORY" val="diagram"/>
  <p:tag name="KSO_WM_TEMPLATE_INDEX" val="20231496"/>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请言简意赅的阐述您的观点"/>
  <p:tag name="KSO_WM_UNIT_TEXT_FILL_FORE_SCHEMECOLOR_INDEX" val="1"/>
  <p:tag name="KSO_WM_UNIT_TEXT_FILL_TYPE" val="1"/>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231496_4*n_h_h_i*1_2_3_2"/>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03"/>
  <p:tag name="KSO_WM_UNIT_FILL_FORE_SCHEMECOLOR_INDEX_1_TRANS" val="1"/>
  <p:tag name="KSO_WM_UNIT_FILL_FORE_SCHEMECOLOR_INDEX_2_BRIGHTNESS" val="0.4"/>
  <p:tag name="KSO_WM_UNIT_FILL_FORE_SCHEMECOLOR_INDEX_2" val="5"/>
  <p:tag name="KSO_WM_UNIT_FILL_FORE_SCHEMECOLOR_INDEX_2_POS" val="0.5"/>
  <p:tag name="KSO_WM_UNIT_FILL_FORE_SCHEMECOLOR_INDEX_2_TRANS" val="0.2"/>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0"/>
  <p:tag name="KSO_WM_UNIT_FILL_GRADIENT_DIRECTION" val="3"/>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029999999329447746,&quot;transparency&quot;:1},{&quot;brightness&quot;:0.4000000059604645,&quot;colorType&quot;:1,&quot;foreColorIndex&quot;:5,&quot;pos&quot;:0.5,&quot;transparency&quot;:0.2000000029802322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18.xml><?xml version="1.0" encoding="utf-8"?>
<p:tagLst xmlns:p="http://schemas.openxmlformats.org/presentationml/2006/main">
  <p:tag name="KSO_WM_UNIT_TEXT_FILL_FORE_SCHEMECOLOR_INDEX_BRIGHTNESS" val="0"/>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231496_4*n_h_h_f*1_2_3_1"/>
  <p:tag name="KSO_WM_TEMPLATE_CATEGORY" val="diagram"/>
  <p:tag name="KSO_WM_TEMPLATE_INDEX" val="20231496"/>
  <p:tag name="KSO_WM_UNIT_LAYERLEVEL" val="1_1_1_1"/>
  <p:tag name="KSO_WM_TAG_VERSION" val="3.0"/>
  <p:tag name="KSO_WM_BEAUTIFY_FLAG" val="#wm#"/>
  <p:tag name="KSO_WM_UNIT_VALUE" val="36"/>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请言简意赅的阐述您的观点"/>
  <p:tag name="KSO_WM_UNIT_TEXT_FILL_FORE_SCHEMECOLOR_INDEX" val="1"/>
  <p:tag name="KSO_WM_UNIT_TEXT_FILL_TYPE" val="1"/>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20231496_4*n_h_h_i*1_2_4_2"/>
  <p:tag name="KSO_WM_TEMPLATE_CATEGORY" val="diagram"/>
  <p:tag name="KSO_WM_TEMPLATE_INDEX" val="20231496"/>
  <p:tag name="KSO_WM_UNIT_LAYERLEVEL" val="1_1_1_1"/>
  <p:tag name="KSO_WM_TAG_VERSION" val="3.0"/>
  <p:tag name="KSO_WM_UNIT_FILL_FORE_SCHEMECOLOR_INDEX_1_BRIGHTNESS" val="0.4"/>
  <p:tag name="KSO_WM_UNIT_FILL_FORE_SCHEMECOLOR_INDEX_1" val="5"/>
  <p:tag name="KSO_WM_UNIT_FILL_FORE_SCHEMECOLOR_INDEX_1_POS" val="0.03"/>
  <p:tag name="KSO_WM_UNIT_FILL_FORE_SCHEMECOLOR_INDEX_1_TRANS" val="1"/>
  <p:tag name="KSO_WM_UNIT_FILL_FORE_SCHEMECOLOR_INDEX_2_BRIGHTNESS" val="0.4"/>
  <p:tag name="KSO_WM_UNIT_FILL_FORE_SCHEMECOLOR_INDEX_2" val="5"/>
  <p:tag name="KSO_WM_UNIT_FILL_FORE_SCHEMECOLOR_INDEX_2_POS" val="0.5"/>
  <p:tag name="KSO_WM_UNIT_FILL_FORE_SCHEMECOLOR_INDEX_2_TRANS" val="0.2"/>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0"/>
  <p:tag name="KSO_WM_UNIT_FILL_GRADIENT_DIRECTION" val="3"/>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4000000059604645,&quot;colorType&quot;:1,&quot;foreColorIndex&quot;:5,&quot;pos&quot;:0.029999999329447746,&quot;transparency&quot;:1},{&quot;brightness&quot;:0.4000000059604645,&quot;colorType&quot;:1,&quot;foreColorIndex&quot;:5,&quot;pos&quot;:0.5,&quot;transparency&quot;:0.20000000298023224},{&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20.xml><?xml version="1.0" encoding="utf-8"?>
<p:tagLst xmlns:p="http://schemas.openxmlformats.org/presentationml/2006/main">
  <p:tag name="KSO_WM_UNIT_TEXT_FILL_FORE_SCHEMECOLOR_INDEX_BRIGHTNESS" val="0"/>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231496_4*n_h_h_f*1_2_4_1"/>
  <p:tag name="KSO_WM_TEMPLATE_CATEGORY" val="diagram"/>
  <p:tag name="KSO_WM_TEMPLATE_INDEX" val="20231496"/>
  <p:tag name="KSO_WM_UNIT_LAYERLEVEL" val="1_1_1_1"/>
  <p:tag name="KSO_WM_TAG_VERSION" val="3.0"/>
  <p:tag name="KSO_WM_BEAUTIFY_FLAG" val="#wm#"/>
  <p:tag name="KSO_WM_UNIT_VALUE" val="36"/>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点击此处添加正文，文字是您思想的提炼请言简意赅的阐述您的观点"/>
  <p:tag name="KSO_WM_UNIT_TEXT_FILL_FORE_SCHEMECOLOR_INDEX" val="1"/>
  <p:tag name="KSO_WM_UNIT_TEXT_FILL_TYPE" val="1"/>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20231496_4*n_h_i*1_1_5"/>
  <p:tag name="KSO_WM_TEMPLATE_CATEGORY" val="diagram"/>
  <p:tag name="KSO_WM_TEMPLATE_INDEX" val="20231496"/>
  <p:tag name="KSO_WM_UNIT_LAYERLEVEL" val="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98"/>
  <p:tag name="KSO_WM_UNIT_FILL_FORE_SCHEMECOLOR_INDEX_2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solid&quot;:{&quot;brightness&quot;:0.25,&quot;colorType&quot;:1,&quot;foreColorIndex&quot;:15,&quot;transparency&quot;:0.829999983310699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5"/>
  <p:tag name="KSO_WM_UNIT_FILL_FORE_SCHEMECOLOR_INDEX_BRIGHTNESS" val="0.25"/>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6"/>
  <p:tag name="KSO_WM_UNIT_ID" val="diagram20231496_4*n_h_i*1_1_6"/>
  <p:tag name="KSO_WM_TEMPLATE_CATEGORY" val="diagram"/>
  <p:tag name="KSO_WM_TEMPLATE_INDEX" val="20231496"/>
  <p:tag name="KSO_WM_UNIT_LAYERLEVEL" val="1_1_1"/>
  <p:tag name="KSO_WM_TAG_VERSION" val="3.0"/>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98"/>
  <p:tag name="KSO_WM_UNIT_FILL_FORE_SCHEMECOLOR_INDEX_2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gradient&quot;:[{&quot;brightness&quot;:0,&quot;colorType&quot;:1,&quot;foreColorIndex&quot;:5,&quot;pos&quot;:0.7400000095367432,&quot;transparency&quot;:0},{&quot;brightness&quot;:0,&quot;colorType&quot;:1,&quot;foreColorIndex&quot;:5,&quot;pos&quot;:0,&quot;transparency&quot;:0.81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23.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496_4*n_h_a*1_1_1"/>
  <p:tag name="KSO_WM_TEMPLATE_CATEGORY" val="diagram"/>
  <p:tag name="KSO_WM_TEMPLATE_INDEX" val="20231496"/>
  <p:tag name="KSO_WM_UNIT_LAYERLEVEL" val="1_1_1"/>
  <p:tag name="KSO_WM_TAG_VERSION" val="3.0"/>
  <p:tag name="KSO_WM_UNIT_TEXT_FILL_FORE_SCHEMECOLOR_INDEX_BRIGHTNESS" val="0"/>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Lst>
</file>

<file path=ppt/tags/tag624.xml><?xml version="1.0" encoding="utf-8"?>
<p:tagLst xmlns:p="http://schemas.openxmlformats.org/presentationml/2006/main">
  <p:tag name="KSO_WM_UNIT_SUBTYPE" val="a"/>
  <p:tag name="KSO_WM_UNIT_NOCLEAR" val="0"/>
  <p:tag name="KSO_WM_UNIT_VALUE" val="15"/>
  <p:tag name="KSO_WM_UNIT_HIGHLIGHT" val="0"/>
  <p:tag name="KSO_WM_UNIT_COMPATIBLE" val="0"/>
  <p:tag name="KSO_WM_UNIT_DIAGRAM_ISNUMVISUAL" val="0"/>
  <p:tag name="KSO_WM_UNIT_DIAGRAM_ISREFERUNIT" val="0"/>
  <p:tag name="KSO_WM_DIAGRAM_GROUP_CODE" val="n1-1"/>
  <p:tag name="KSO_WM_UNIT_TYPE" val="n_h_f"/>
  <p:tag name="KSO_WM_UNIT_INDEX" val="1_1_1"/>
  <p:tag name="KSO_WM_UNIT_ID" val="diagram20231496_4*n_h_f*1_1_1"/>
  <p:tag name="KSO_WM_TEMPLATE_CATEGORY" val="diagram"/>
  <p:tag name="KSO_WM_TEMPLATE_INDEX" val="20231496"/>
  <p:tag name="KSO_WM_UNIT_LAYERLEVEL" val="1_1_1"/>
  <p:tag name="KSO_WM_TAG_VERSION" val="3.0"/>
  <p:tag name="KSO_WM_UNIT_TEXT_FILL_FORE_SCHEMECOLOR_INDEX_BRIGHTNESS" val="-0.05"/>
  <p:tag name="KSO_WM_BEAUTIFY_FLAG" val="#wm#"/>
  <p:tag name="KSO_WM_DIAGRAM_VERSION" val="3"/>
  <p:tag name="KSO_WM_DIAGRAM_COLOR_TRICK" val="1"/>
  <p:tag name="KSO_WM_DIAGRAM_COLOR_TEXT_CAN_REMOVE" val="n"/>
  <p:tag name="KSO_WM_DIAGRAM_MAX_ITEMCNT" val="6"/>
  <p:tag name="KSO_WM_DIAGRAM_MIN_ITEMCNT" val="1"/>
  <p:tag name="KSO_WM_DIAGRAM_VIRTUALLY_FRAME" val="{&quot;height&quot;:437.6052612304687,&quot;left&quot;:7.4500454735944,&quot;top&quot;:66.04736938476563,&quot;width&quot;:916.59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填您的正文"/>
  <p:tag name="KSO_WM_UNIT_TEXT_FILL_FORE_SCHEMECOLOR_INDEX" val="1"/>
  <p:tag name="KSO_WM_UNIT_TEXT_FILL_TYPE" val="1"/>
</p:tagLst>
</file>

<file path=ppt/tags/tag625.xml><?xml version="1.0" encoding="utf-8"?>
<p:tagLst xmlns:p="http://schemas.openxmlformats.org/presentationml/2006/main">
  <p:tag name="KSO_WM_BEAUTIFY_FLAG" val="#wm#"/>
  <p:tag name="KSO_WM_TEMPLATE_CATEGORY" val="diagram"/>
  <p:tag name="KSO_WM_TEMPLATE_INDEX" val="20213553"/>
</p:tagLst>
</file>

<file path=ppt/tags/tag626.xml><?xml version="1.0" encoding="utf-8"?>
<p:tagLst xmlns:p="http://schemas.openxmlformats.org/presentationml/2006/main">
  <p:tag name="KSO_WM_UNIT_PLACING_PICTURE_USER_VIEWPORT" val="{&quot;height&quot;:4382,&quot;width&quot;:7432}"/>
</p:tagLst>
</file>

<file path=ppt/tags/tag627.xml><?xml version="1.0" encoding="utf-8"?>
<p:tagLst xmlns:p="http://schemas.openxmlformats.org/presentationml/2006/main">
  <p:tag name="KSO_WM_BEAUTIFY_FLAG" val="#wm#"/>
  <p:tag name="KSO_WM_TEMPLATE_CATEGORY" val="custom"/>
  <p:tag name="KSO_WM_TEMPLATE_INDEX" val="20205081"/>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18782_1*i*1"/>
  <p:tag name="KSO_WM_TEMPLATE_CATEGORY" val="diagram"/>
  <p:tag name="KSO_WM_TEMPLATE_INDEX" val="20218782"/>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218782_1*i*2"/>
  <p:tag name="KSO_WM_TEMPLATE_CATEGORY" val="diagram"/>
  <p:tag name="KSO_WM_TEMPLATE_INDEX" val="2021878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0.xml><?xml version="1.0" encoding="utf-8"?>
<p:tagLst xmlns:p="http://schemas.openxmlformats.org/presentationml/2006/main">
  <p:tag name="KSO_WM_BEAUTIFY_FLAG" val="#wm#"/>
  <p:tag name="KSO_WM_TEMPLATE_CATEGORY" val="diagram"/>
  <p:tag name="KSO_WM_TEMPLATE_INDEX" val="20218782"/>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37.xml><?xml version="1.0" encoding="utf-8"?>
<p:tagLst xmlns:p="http://schemas.openxmlformats.org/presentationml/2006/main">
  <p:tag name="KSO_WPP_MARK_KEY" val="60e326dc-109b-43a5-b38f-a813d7ac835c"/>
  <p:tag name="COMMONDATA" val="eyJoZGlkIjoiNjc4ZWM3YmU4ZmVkZmRkMDU2MWY0YTZiMGVjZWMzZjYifQ=="/>
  <p:tag name="resource_record_key" val="{&quot;13&quot;:[4721931],&quot;65&quot;:[20205176],&quot;70&quot;:[3312125,3327354,3312648,3312505,3322571,3326129,3314572]}"/>
  <p:tag name="commondata" val="eyJoZGlkIjoiMzMzMjQ0YzA0NTVlNjk5YmQyYTJhNTM2ZjU5YjZhYWMifQ=="/>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7887</Words>
  <Application>WPS 演示</Application>
  <PresentationFormat>宽屏</PresentationFormat>
  <Paragraphs>950</Paragraphs>
  <Slides>57</Slides>
  <Notes>5</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57</vt:i4>
      </vt:variant>
    </vt:vector>
  </HeadingPairs>
  <TitlesOfParts>
    <vt:vector size="85" baseType="lpstr">
      <vt:lpstr>Arial</vt:lpstr>
      <vt:lpstr>宋体</vt:lpstr>
      <vt:lpstr>Wingdings</vt:lpstr>
      <vt:lpstr>Wingdings</vt:lpstr>
      <vt:lpstr>微软雅黑</vt:lpstr>
      <vt:lpstr>微软雅黑 Light</vt:lpstr>
      <vt:lpstr>汉仪润圆-65简</vt:lpstr>
      <vt:lpstr>Times New Roman</vt:lpstr>
      <vt:lpstr>Calibri Light</vt:lpstr>
      <vt:lpstr>方正宋刻本秀楷简体</vt:lpstr>
      <vt:lpstr>汉仪劲楷简</vt:lpstr>
      <vt:lpstr>Arial</vt:lpstr>
      <vt:lpstr>Arial Black</vt:lpstr>
      <vt:lpstr>Arial Unicode MS</vt:lpstr>
      <vt:lpstr>Calibri</vt:lpstr>
      <vt:lpstr>楷体</vt:lpstr>
      <vt:lpstr>思源黑体 CN Regular</vt:lpstr>
      <vt:lpstr>MiSans Normal</vt:lpstr>
      <vt:lpstr>汉仪文黑-55简</vt:lpstr>
      <vt:lpstr>江城圆体 400W</vt:lpstr>
      <vt:lpstr>汉仪趣黑W</vt:lpstr>
      <vt:lpstr>黑体</vt:lpstr>
      <vt:lpstr>等线</vt:lpstr>
      <vt:lpstr>Calibri</vt:lpstr>
      <vt:lpstr>Impact</vt:lpstr>
      <vt:lpstr>Source Han Sans CN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慢慢</cp:lastModifiedBy>
  <cp:revision>206</cp:revision>
  <dcterms:created xsi:type="dcterms:W3CDTF">2019-06-19T02:08:00Z</dcterms:created>
  <dcterms:modified xsi:type="dcterms:W3CDTF">2024-05-24T17:51:52Z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54277F0C582D4F49B7A7AD8AD6002FA5_13</vt:lpwstr>
  </property>
</Properties>
</file>